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emf" ContentType="image/x-emf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24382413" cy="13716000"/>
  <p:notesSz cx="6858000" cy="9144000"/>
  <p:defaultTextStyle>
    <a:defPPr>
      <a:defRPr lang="ko-KR"/>
    </a:defPPr>
    <a:lvl1pPr marL="0" algn="l" defTabSz="1828709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354" algn="l" defTabSz="1828709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709" algn="l" defTabSz="1828709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3063" algn="l" defTabSz="1828709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7417" algn="l" defTabSz="1828709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1771" algn="l" defTabSz="1828709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6126" algn="l" defTabSz="1828709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400480" algn="l" defTabSz="1828709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4834" algn="l" defTabSz="1828709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4E32"/>
    <a:srgbClr val="43C0C2"/>
    <a:srgbClr val="F7941E"/>
    <a:srgbClr val="0125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876"/>
    <p:restoredTop sz="96405"/>
  </p:normalViewPr>
  <p:slideViewPr>
    <p:cSldViewPr snapToGrid="0" snapToObjects="1">
      <p:cViewPr varScale="1">
        <p:scale>
          <a:sx n="53" d="100"/>
          <a:sy n="53" d="100"/>
        </p:scale>
        <p:origin x="256" y="6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7802" y="2244726"/>
            <a:ext cx="18286810" cy="4775200"/>
          </a:xfrm>
        </p:spPr>
        <p:txBody>
          <a:bodyPr anchor="b"/>
          <a:lstStyle>
            <a:lvl1pPr algn="ctr">
              <a:defRPr sz="11999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7802" y="7204076"/>
            <a:ext cx="1828681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354" indent="0" algn="ctr">
              <a:buNone/>
              <a:defRPr sz="4000"/>
            </a:lvl2pPr>
            <a:lvl3pPr marL="1828709" indent="0" algn="ctr">
              <a:buNone/>
              <a:defRPr sz="3600"/>
            </a:lvl3pPr>
            <a:lvl4pPr marL="2743063" indent="0" algn="ctr">
              <a:buNone/>
              <a:defRPr sz="3200"/>
            </a:lvl4pPr>
            <a:lvl5pPr marL="3657417" indent="0" algn="ctr">
              <a:buNone/>
              <a:defRPr sz="3200"/>
            </a:lvl5pPr>
            <a:lvl6pPr marL="4571771" indent="0" algn="ctr">
              <a:buNone/>
              <a:defRPr sz="3200"/>
            </a:lvl6pPr>
            <a:lvl7pPr marL="5486126" indent="0" algn="ctr">
              <a:buNone/>
              <a:defRPr sz="3200"/>
            </a:lvl7pPr>
            <a:lvl8pPr marL="6400480" indent="0" algn="ctr">
              <a:buNone/>
              <a:defRPr sz="3200"/>
            </a:lvl8pPr>
            <a:lvl9pPr marL="7314834" indent="0" algn="ctr">
              <a:buNone/>
              <a:defRPr sz="3200"/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9E95D-2106-5446-BFD8-F1575B7061D9}" type="datetimeFigureOut">
              <a:rPr kumimoji="1" lang="ko-KR" altLang="en-US" smtClean="0"/>
              <a:t>2018. 10. 25.</a:t>
            </a:fld>
            <a:endParaRPr kumimoji="1"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250E-F434-184D-AC78-D3FC29A3DF85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007264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편집하려면 클릭</a:t>
            </a:r>
          </a:p>
          <a:p>
            <a:pPr lvl="1"/>
            <a:r>
              <a:rPr lang="ko-KR" altLang="en-US" smtClean="0"/>
              <a:t>두 번째 수준</a:t>
            </a:r>
          </a:p>
          <a:p>
            <a:pPr lvl="2"/>
            <a:r>
              <a:rPr lang="ko-KR" altLang="en-US" smtClean="0"/>
              <a:t>세 번째 수준</a:t>
            </a:r>
          </a:p>
          <a:p>
            <a:pPr lvl="3"/>
            <a:r>
              <a:rPr lang="ko-KR" altLang="en-US" smtClean="0"/>
              <a:t>네 번째 수준</a:t>
            </a:r>
          </a:p>
          <a:p>
            <a:pPr lvl="4"/>
            <a:r>
              <a:rPr lang="ko-KR" altLang="en-US" smtClean="0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9E95D-2106-5446-BFD8-F1575B7061D9}" type="datetimeFigureOut">
              <a:rPr kumimoji="1" lang="ko-KR" altLang="en-US" smtClean="0"/>
              <a:t>2018. 10. 25.</a:t>
            </a:fld>
            <a:endParaRPr kumimoji="1"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250E-F434-184D-AC78-D3FC29A3DF85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2985925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448664" y="730250"/>
            <a:ext cx="5257458" cy="11623676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291" y="730250"/>
            <a:ext cx="15467593" cy="11623676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편집하려면 클릭</a:t>
            </a:r>
          </a:p>
          <a:p>
            <a:pPr lvl="1"/>
            <a:r>
              <a:rPr lang="ko-KR" altLang="en-US" smtClean="0"/>
              <a:t>두 번째 수준</a:t>
            </a:r>
          </a:p>
          <a:p>
            <a:pPr lvl="2"/>
            <a:r>
              <a:rPr lang="ko-KR" altLang="en-US" smtClean="0"/>
              <a:t>세 번째 수준</a:t>
            </a:r>
          </a:p>
          <a:p>
            <a:pPr lvl="3"/>
            <a:r>
              <a:rPr lang="ko-KR" altLang="en-US" smtClean="0"/>
              <a:t>네 번째 수준</a:t>
            </a:r>
          </a:p>
          <a:p>
            <a:pPr lvl="4"/>
            <a:r>
              <a:rPr lang="ko-KR" altLang="en-US" smtClean="0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9E95D-2106-5446-BFD8-F1575B7061D9}" type="datetimeFigureOut">
              <a:rPr kumimoji="1" lang="ko-KR" altLang="en-US" smtClean="0"/>
              <a:t>2018. 10. 25.</a:t>
            </a:fld>
            <a:endParaRPr kumimoji="1"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250E-F434-184D-AC78-D3FC29A3DF85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5693052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편집하려면 클릭</a:t>
            </a:r>
          </a:p>
          <a:p>
            <a:pPr lvl="1"/>
            <a:r>
              <a:rPr lang="ko-KR" altLang="en-US" smtClean="0"/>
              <a:t>두 번째 수준</a:t>
            </a:r>
          </a:p>
          <a:p>
            <a:pPr lvl="2"/>
            <a:r>
              <a:rPr lang="ko-KR" altLang="en-US" smtClean="0"/>
              <a:t>세 번째 수준</a:t>
            </a:r>
          </a:p>
          <a:p>
            <a:pPr lvl="3"/>
            <a:r>
              <a:rPr lang="ko-KR" altLang="en-US" smtClean="0"/>
              <a:t>네 번째 수준</a:t>
            </a:r>
          </a:p>
          <a:p>
            <a:pPr lvl="4"/>
            <a:r>
              <a:rPr lang="ko-KR" altLang="en-US" smtClean="0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9E95D-2106-5446-BFD8-F1575B7061D9}" type="datetimeFigureOut">
              <a:rPr kumimoji="1" lang="ko-KR" altLang="en-US" smtClean="0"/>
              <a:t>2018. 10. 25.</a:t>
            </a:fld>
            <a:endParaRPr kumimoji="1"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250E-F434-184D-AC78-D3FC29A3DF85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2799531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592" y="3419477"/>
            <a:ext cx="21029831" cy="5705474"/>
          </a:xfrm>
        </p:spPr>
        <p:txBody>
          <a:bodyPr anchor="b"/>
          <a:lstStyle>
            <a:lvl1pPr>
              <a:defRPr sz="11999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3592" y="9178927"/>
            <a:ext cx="21029831" cy="3000374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1pPr>
            <a:lvl2pPr marL="914354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709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063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417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1771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126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48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4834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9E95D-2106-5446-BFD8-F1575B7061D9}" type="datetimeFigureOut">
              <a:rPr kumimoji="1" lang="ko-KR" altLang="en-US" smtClean="0"/>
              <a:t>2018. 10. 25.</a:t>
            </a:fld>
            <a:endParaRPr kumimoji="1"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250E-F434-184D-AC78-D3FC29A3DF85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829118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291" y="3651250"/>
            <a:ext cx="10362526" cy="870267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편집하려면 클릭</a:t>
            </a:r>
          </a:p>
          <a:p>
            <a:pPr lvl="1"/>
            <a:r>
              <a:rPr lang="ko-KR" altLang="en-US" smtClean="0"/>
              <a:t>두 번째 수준</a:t>
            </a:r>
          </a:p>
          <a:p>
            <a:pPr lvl="2"/>
            <a:r>
              <a:rPr lang="ko-KR" altLang="en-US" smtClean="0"/>
              <a:t>세 번째 수준</a:t>
            </a:r>
          </a:p>
          <a:p>
            <a:pPr lvl="3"/>
            <a:r>
              <a:rPr lang="ko-KR" altLang="en-US" smtClean="0"/>
              <a:t>네 번째 수준</a:t>
            </a:r>
          </a:p>
          <a:p>
            <a:pPr lvl="4"/>
            <a:r>
              <a:rPr lang="ko-KR" altLang="en-US" smtClean="0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43596" y="3651250"/>
            <a:ext cx="10362526" cy="870267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편집하려면 클릭</a:t>
            </a:r>
          </a:p>
          <a:p>
            <a:pPr lvl="1"/>
            <a:r>
              <a:rPr lang="ko-KR" altLang="en-US" smtClean="0"/>
              <a:t>두 번째 수준</a:t>
            </a:r>
          </a:p>
          <a:p>
            <a:pPr lvl="2"/>
            <a:r>
              <a:rPr lang="ko-KR" altLang="en-US" smtClean="0"/>
              <a:t>세 번째 수준</a:t>
            </a:r>
          </a:p>
          <a:p>
            <a:pPr lvl="3"/>
            <a:r>
              <a:rPr lang="ko-KR" altLang="en-US" smtClean="0"/>
              <a:t>네 번째 수준</a:t>
            </a:r>
          </a:p>
          <a:p>
            <a:pPr lvl="4"/>
            <a:r>
              <a:rPr lang="ko-KR" altLang="en-US" smtClean="0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9E95D-2106-5446-BFD8-F1575B7061D9}" type="datetimeFigureOut">
              <a:rPr kumimoji="1" lang="ko-KR" altLang="en-US" smtClean="0"/>
              <a:t>2018. 10. 25.</a:t>
            </a:fld>
            <a:endParaRPr kumimoji="1"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250E-F434-184D-AC78-D3FC29A3DF85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1214336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467" y="730251"/>
            <a:ext cx="21029831" cy="2651126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9467" y="3362326"/>
            <a:ext cx="10314903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ko-KR" altLang="en-US" smtClean="0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9467" y="5010150"/>
            <a:ext cx="10314903" cy="736917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편집하려면 클릭</a:t>
            </a:r>
          </a:p>
          <a:p>
            <a:pPr lvl="1"/>
            <a:r>
              <a:rPr lang="ko-KR" altLang="en-US" smtClean="0"/>
              <a:t>두 번째 수준</a:t>
            </a:r>
          </a:p>
          <a:p>
            <a:pPr lvl="2"/>
            <a:r>
              <a:rPr lang="ko-KR" altLang="en-US" smtClean="0"/>
              <a:t>세 번째 수준</a:t>
            </a:r>
          </a:p>
          <a:p>
            <a:pPr lvl="3"/>
            <a:r>
              <a:rPr lang="ko-KR" altLang="en-US" smtClean="0"/>
              <a:t>네 번째 수준</a:t>
            </a:r>
          </a:p>
          <a:p>
            <a:pPr lvl="4"/>
            <a:r>
              <a:rPr lang="ko-KR" altLang="en-US" smtClean="0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43597" y="3362326"/>
            <a:ext cx="10365701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ko-KR" altLang="en-US" smtClean="0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43597" y="5010150"/>
            <a:ext cx="10365701" cy="736917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편집하려면 클릭</a:t>
            </a:r>
          </a:p>
          <a:p>
            <a:pPr lvl="1"/>
            <a:r>
              <a:rPr lang="ko-KR" altLang="en-US" smtClean="0"/>
              <a:t>두 번째 수준</a:t>
            </a:r>
          </a:p>
          <a:p>
            <a:pPr lvl="2"/>
            <a:r>
              <a:rPr lang="ko-KR" altLang="en-US" smtClean="0"/>
              <a:t>세 번째 수준</a:t>
            </a:r>
          </a:p>
          <a:p>
            <a:pPr lvl="3"/>
            <a:r>
              <a:rPr lang="ko-KR" altLang="en-US" smtClean="0"/>
              <a:t>네 번째 수준</a:t>
            </a:r>
          </a:p>
          <a:p>
            <a:pPr lvl="4"/>
            <a:r>
              <a:rPr lang="ko-KR" altLang="en-US" smtClean="0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9E95D-2106-5446-BFD8-F1575B7061D9}" type="datetimeFigureOut">
              <a:rPr kumimoji="1" lang="ko-KR" altLang="en-US" smtClean="0"/>
              <a:t>2018. 10. 25.</a:t>
            </a:fld>
            <a:endParaRPr kumimoji="1"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250E-F434-184D-AC78-D3FC29A3DF85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64498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9E95D-2106-5446-BFD8-F1575B7061D9}" type="datetimeFigureOut">
              <a:rPr kumimoji="1" lang="ko-KR" altLang="en-US" smtClean="0"/>
              <a:t>2018. 10. 25.</a:t>
            </a:fld>
            <a:endParaRPr kumimoji="1"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250E-F434-184D-AC78-D3FC29A3DF85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412747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백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9E95D-2106-5446-BFD8-F1575B7061D9}" type="datetimeFigureOut">
              <a:rPr kumimoji="1" lang="ko-KR" altLang="en-US" smtClean="0"/>
              <a:t>2018. 10. 25.</a:t>
            </a:fld>
            <a:endParaRPr kumimoji="1"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250E-F434-184D-AC78-D3FC29A3DF85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4355454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468" y="914400"/>
            <a:ext cx="7863962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5701" y="1974851"/>
            <a:ext cx="12343597" cy="9747250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ko-KR" altLang="en-US" smtClean="0"/>
              <a:t>마스터 텍스트 스타일을 편집하려면 클릭</a:t>
            </a:r>
          </a:p>
          <a:p>
            <a:pPr lvl="1"/>
            <a:r>
              <a:rPr lang="ko-KR" altLang="en-US" smtClean="0"/>
              <a:t>두 번째 수준</a:t>
            </a:r>
          </a:p>
          <a:p>
            <a:pPr lvl="2"/>
            <a:r>
              <a:rPr lang="ko-KR" altLang="en-US" smtClean="0"/>
              <a:t>세 번째 수준</a:t>
            </a:r>
          </a:p>
          <a:p>
            <a:pPr lvl="3"/>
            <a:r>
              <a:rPr lang="ko-KR" altLang="en-US" smtClean="0"/>
              <a:t>네 번째 수준</a:t>
            </a:r>
          </a:p>
          <a:p>
            <a:pPr lvl="4"/>
            <a:r>
              <a:rPr lang="ko-KR" altLang="en-US" smtClean="0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468" y="4114800"/>
            <a:ext cx="7863962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354" indent="0">
              <a:buNone/>
              <a:defRPr sz="2800"/>
            </a:lvl2pPr>
            <a:lvl3pPr marL="1828709" indent="0">
              <a:buNone/>
              <a:defRPr sz="2400"/>
            </a:lvl3pPr>
            <a:lvl4pPr marL="2743063" indent="0">
              <a:buNone/>
              <a:defRPr sz="2000"/>
            </a:lvl4pPr>
            <a:lvl5pPr marL="3657417" indent="0">
              <a:buNone/>
              <a:defRPr sz="2000"/>
            </a:lvl5pPr>
            <a:lvl6pPr marL="4571771" indent="0">
              <a:buNone/>
              <a:defRPr sz="2000"/>
            </a:lvl6pPr>
            <a:lvl7pPr marL="5486126" indent="0">
              <a:buNone/>
              <a:defRPr sz="2000"/>
            </a:lvl7pPr>
            <a:lvl8pPr marL="6400480" indent="0">
              <a:buNone/>
              <a:defRPr sz="2000"/>
            </a:lvl8pPr>
            <a:lvl9pPr marL="7314834" indent="0">
              <a:buNone/>
              <a:defRPr sz="2000"/>
            </a:lvl9pPr>
          </a:lstStyle>
          <a:p>
            <a:pPr lvl="0"/>
            <a:r>
              <a:rPr lang="ko-KR" altLang="en-US" smtClean="0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9E95D-2106-5446-BFD8-F1575B7061D9}" type="datetimeFigureOut">
              <a:rPr kumimoji="1" lang="ko-KR" altLang="en-US" smtClean="0"/>
              <a:t>2018. 10. 25.</a:t>
            </a:fld>
            <a:endParaRPr kumimoji="1"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250E-F434-184D-AC78-D3FC29A3DF85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330998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468" y="914400"/>
            <a:ext cx="7863962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365701" y="1974851"/>
            <a:ext cx="12343597" cy="9747250"/>
          </a:xfrm>
        </p:spPr>
        <p:txBody>
          <a:bodyPr anchor="t"/>
          <a:lstStyle>
            <a:lvl1pPr marL="0" indent="0">
              <a:buNone/>
              <a:defRPr sz="6400"/>
            </a:lvl1pPr>
            <a:lvl2pPr marL="914354" indent="0">
              <a:buNone/>
              <a:defRPr sz="5600"/>
            </a:lvl2pPr>
            <a:lvl3pPr marL="1828709" indent="0">
              <a:buNone/>
              <a:defRPr sz="4800"/>
            </a:lvl3pPr>
            <a:lvl4pPr marL="2743063" indent="0">
              <a:buNone/>
              <a:defRPr sz="4000"/>
            </a:lvl4pPr>
            <a:lvl5pPr marL="3657417" indent="0">
              <a:buNone/>
              <a:defRPr sz="4000"/>
            </a:lvl5pPr>
            <a:lvl6pPr marL="4571771" indent="0">
              <a:buNone/>
              <a:defRPr sz="4000"/>
            </a:lvl6pPr>
            <a:lvl7pPr marL="5486126" indent="0">
              <a:buNone/>
              <a:defRPr sz="4000"/>
            </a:lvl7pPr>
            <a:lvl8pPr marL="6400480" indent="0">
              <a:buNone/>
              <a:defRPr sz="4000"/>
            </a:lvl8pPr>
            <a:lvl9pPr marL="7314834" indent="0">
              <a:buNone/>
              <a:defRPr sz="4000"/>
            </a:lvl9pPr>
          </a:lstStyle>
          <a:p>
            <a:r>
              <a:rPr lang="ko-KR" altLang="en-US" smtClean="0"/>
              <a:t>그림을 개체 틀로 끌거나 아이콘을 클릭하여 추가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468" y="4114800"/>
            <a:ext cx="7863962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354" indent="0">
              <a:buNone/>
              <a:defRPr sz="2800"/>
            </a:lvl2pPr>
            <a:lvl3pPr marL="1828709" indent="0">
              <a:buNone/>
              <a:defRPr sz="2400"/>
            </a:lvl3pPr>
            <a:lvl4pPr marL="2743063" indent="0">
              <a:buNone/>
              <a:defRPr sz="2000"/>
            </a:lvl4pPr>
            <a:lvl5pPr marL="3657417" indent="0">
              <a:buNone/>
              <a:defRPr sz="2000"/>
            </a:lvl5pPr>
            <a:lvl6pPr marL="4571771" indent="0">
              <a:buNone/>
              <a:defRPr sz="2000"/>
            </a:lvl6pPr>
            <a:lvl7pPr marL="5486126" indent="0">
              <a:buNone/>
              <a:defRPr sz="2000"/>
            </a:lvl7pPr>
            <a:lvl8pPr marL="6400480" indent="0">
              <a:buNone/>
              <a:defRPr sz="2000"/>
            </a:lvl8pPr>
            <a:lvl9pPr marL="7314834" indent="0">
              <a:buNone/>
              <a:defRPr sz="2000"/>
            </a:lvl9pPr>
          </a:lstStyle>
          <a:p>
            <a:pPr lvl="0"/>
            <a:r>
              <a:rPr lang="ko-KR" altLang="en-US" smtClean="0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9E95D-2106-5446-BFD8-F1575B7061D9}" type="datetimeFigureOut">
              <a:rPr kumimoji="1" lang="ko-KR" altLang="en-US" smtClean="0"/>
              <a:t>2018. 10. 25.</a:t>
            </a:fld>
            <a:endParaRPr kumimoji="1"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250E-F434-184D-AC78-D3FC29A3DF85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6997631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291" y="730251"/>
            <a:ext cx="21029831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291" y="3651250"/>
            <a:ext cx="21029831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편집하려면 클릭</a:t>
            </a:r>
          </a:p>
          <a:p>
            <a:pPr lvl="1"/>
            <a:r>
              <a:rPr lang="ko-KR" altLang="en-US" smtClean="0"/>
              <a:t>두 번째 수준</a:t>
            </a:r>
          </a:p>
          <a:p>
            <a:pPr lvl="2"/>
            <a:r>
              <a:rPr lang="ko-KR" altLang="en-US" smtClean="0"/>
              <a:t>세 번째 수준</a:t>
            </a:r>
          </a:p>
          <a:p>
            <a:pPr lvl="3"/>
            <a:r>
              <a:rPr lang="ko-KR" altLang="en-US" smtClean="0"/>
              <a:t>네 번째 수준</a:t>
            </a:r>
          </a:p>
          <a:p>
            <a:pPr lvl="4"/>
            <a:r>
              <a:rPr lang="ko-KR" altLang="en-US" smtClean="0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6291" y="12712701"/>
            <a:ext cx="5486043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C9E95D-2106-5446-BFD8-F1575B7061D9}" type="datetimeFigureOut">
              <a:rPr kumimoji="1" lang="ko-KR" altLang="en-US" smtClean="0"/>
              <a:t>2018. 10. 25.</a:t>
            </a:fld>
            <a:endParaRPr kumimoji="1"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6675" y="12712701"/>
            <a:ext cx="822906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20079" y="12712701"/>
            <a:ext cx="5486043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BC250E-F434-184D-AC78-D3FC29A3DF85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8368043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828709" rtl="0" eaLnBrk="1" latinLnBrk="1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77" indent="-457177" algn="l" defTabSz="1828709" rtl="0" eaLnBrk="1" latinLnBrk="1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531" indent="-457177" algn="l" defTabSz="1828709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5886" indent="-457177" algn="l" defTabSz="1828709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240" indent="-457177" algn="l" defTabSz="1828709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594" indent="-457177" algn="l" defTabSz="1828709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8949" indent="-457177" algn="l" defTabSz="1828709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303" indent="-457177" algn="l" defTabSz="1828709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7657" indent="-457177" algn="l" defTabSz="1828709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011" indent="-457177" algn="l" defTabSz="1828709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709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354" algn="l" defTabSz="1828709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709" algn="l" defTabSz="1828709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063" algn="l" defTabSz="1828709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417" algn="l" defTabSz="1828709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1771" algn="l" defTabSz="1828709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126" algn="l" defTabSz="1828709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480" algn="l" defTabSz="1828709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4834" algn="l" defTabSz="1828709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2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2.emf"/><Relationship Id="rId12" Type="http://schemas.openxmlformats.org/officeDocument/2006/relationships/image" Target="../media/image13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Relationship Id="rId3" Type="http://schemas.openxmlformats.org/officeDocument/2006/relationships/image" Target="../media/image4.emf"/><Relationship Id="rId4" Type="http://schemas.openxmlformats.org/officeDocument/2006/relationships/image" Target="../media/image5.emf"/><Relationship Id="rId5" Type="http://schemas.openxmlformats.org/officeDocument/2006/relationships/image" Target="../media/image6.emf"/><Relationship Id="rId6" Type="http://schemas.openxmlformats.org/officeDocument/2006/relationships/image" Target="../media/image7.emf"/><Relationship Id="rId7" Type="http://schemas.openxmlformats.org/officeDocument/2006/relationships/image" Target="../media/image8.emf"/><Relationship Id="rId8" Type="http://schemas.openxmlformats.org/officeDocument/2006/relationships/image" Target="../media/image9.emf"/><Relationship Id="rId9" Type="http://schemas.openxmlformats.org/officeDocument/2006/relationships/image" Target="../media/image10.jpg"/><Relationship Id="rId10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4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jpg"/><Relationship Id="rId3" Type="http://schemas.openxmlformats.org/officeDocument/2006/relationships/image" Target="../media/image1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25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4413" y="0"/>
            <a:ext cx="18288000" cy="13716000"/>
          </a:xfrm>
          <a:prstGeom prst="rect">
            <a:avLst/>
          </a:prstGeom>
          <a:solidFill>
            <a:srgbClr val="012653"/>
          </a:solidFill>
        </p:spPr>
      </p:pic>
      <p:sp>
        <p:nvSpPr>
          <p:cNvPr id="10" name="텍스트 상자 9"/>
          <p:cNvSpPr txBox="1"/>
          <p:nvPr/>
        </p:nvSpPr>
        <p:spPr>
          <a:xfrm>
            <a:off x="1602696" y="2199041"/>
            <a:ext cx="1237877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R" sz="8000" b="1" dirty="0" smtClean="0">
                <a:solidFill>
                  <a:srgbClr val="43C0C2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NanumGothic Bold" charset="-127"/>
              </a:rPr>
              <a:t>Presentation Template (3)</a:t>
            </a:r>
            <a:endParaRPr kumimoji="1" lang="ko-KR" altLang="en-US" sz="8000" b="1" dirty="0">
              <a:solidFill>
                <a:srgbClr val="43C0C2"/>
              </a:solidFill>
              <a:latin typeface="나눔고딕" panose="020D0604000000000000" pitchFamily="50" charset="-127"/>
              <a:ea typeface="나눔고딕" panose="020D0604000000000000" pitchFamily="50" charset="-127"/>
              <a:cs typeface="NanumGothic Bold" charset="-127"/>
            </a:endParaRPr>
          </a:p>
        </p:txBody>
      </p:sp>
      <p:sp>
        <p:nvSpPr>
          <p:cNvPr id="15" name="텍스트 상자 14"/>
          <p:cNvSpPr txBox="1"/>
          <p:nvPr/>
        </p:nvSpPr>
        <p:spPr>
          <a:xfrm>
            <a:off x="1602696" y="3629160"/>
            <a:ext cx="4423006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R" sz="5000" b="1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NanumGothic Bold" charset="-127"/>
              </a:rPr>
              <a:t>June 03, 2017</a:t>
            </a:r>
            <a:endParaRPr kumimoji="1" lang="ko-KR" altLang="en-US" sz="5000" b="1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  <a:cs typeface="NanumGothic Bold" charset="-127"/>
            </a:endParaRPr>
          </a:p>
        </p:txBody>
      </p:sp>
      <p:grpSp>
        <p:nvGrpSpPr>
          <p:cNvPr id="18" name="그룹 17"/>
          <p:cNvGrpSpPr/>
          <p:nvPr/>
        </p:nvGrpSpPr>
        <p:grpSpPr>
          <a:xfrm>
            <a:off x="1069012" y="10744115"/>
            <a:ext cx="13423629" cy="2202092"/>
            <a:chOff x="1559666" y="7710984"/>
            <a:chExt cx="13423629" cy="2202092"/>
          </a:xfrm>
        </p:grpSpPr>
        <p:sp>
          <p:nvSpPr>
            <p:cNvPr id="12" name="텍스트 상자 11"/>
            <p:cNvSpPr txBox="1"/>
            <p:nvPr/>
          </p:nvSpPr>
          <p:spPr>
            <a:xfrm>
              <a:off x="1559666" y="7710984"/>
              <a:ext cx="182761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ko-KR" sz="2800" b="1" dirty="0" smtClean="0">
                  <a:solidFill>
                    <a:schemeClr val="bg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NanumGothic Bold" charset="-127"/>
                </a:rPr>
                <a:t>CONTACT</a:t>
              </a:r>
              <a:endParaRPr kumimoji="1" lang="ko-KR" altLang="en-US" sz="2300" b="1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NanumGothic Bold" charset="-127"/>
              </a:endParaRPr>
            </a:p>
          </p:txBody>
        </p:sp>
        <p:sp>
          <p:nvSpPr>
            <p:cNvPr id="13" name="직사각형 12"/>
            <p:cNvSpPr/>
            <p:nvPr/>
          </p:nvSpPr>
          <p:spPr>
            <a:xfrm flipV="1">
              <a:off x="1658221" y="8340884"/>
              <a:ext cx="13325074" cy="457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4" name="직사각형 13"/>
            <p:cNvSpPr/>
            <p:nvPr/>
          </p:nvSpPr>
          <p:spPr>
            <a:xfrm>
              <a:off x="8451913" y="8466526"/>
              <a:ext cx="6531382" cy="144655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ko-KR" altLang="en-US" sz="2200" b="1" dirty="0" smtClean="0">
                  <a:solidFill>
                    <a:schemeClr val="bg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Nanum Gothic ExtraBold" charset="-127"/>
                </a:rPr>
                <a:t>Energy and Chemical Engineering</a:t>
              </a:r>
              <a:endParaRPr lang="en-US" altLang="ko-KR" sz="2200" b="1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Nanum Gothic ExtraBold" charset="-127"/>
              </a:endParaRPr>
            </a:p>
            <a:p>
              <a:pPr>
                <a:lnSpc>
                  <a:spcPct val="110000"/>
                </a:lnSpc>
              </a:pPr>
              <a:r>
                <a:rPr lang="ko-KR" altLang="en-US" sz="2200" dirty="0" smtClean="0">
                  <a:solidFill>
                    <a:schemeClr val="bg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Geomanist Light" charset="0"/>
                </a:rPr>
                <a:t>1st Engineering Building Room 201</a:t>
              </a:r>
              <a:endParaRPr lang="en-US" altLang="ko-KR" sz="2200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Geomanist Light" charset="0"/>
              </a:endParaRPr>
            </a:p>
            <a:p>
              <a:pPr>
                <a:lnSpc>
                  <a:spcPct val="110000"/>
                </a:lnSpc>
              </a:pPr>
              <a:r>
                <a:rPr lang="ko-KR" altLang="en-US" sz="1800" b="1" dirty="0" smtClean="0">
                  <a:solidFill>
                    <a:schemeClr val="bg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Nanum Gothic ExtraBold" charset="-127"/>
                </a:rPr>
                <a:t>Tel.  </a:t>
              </a:r>
              <a:r>
                <a:rPr lang="ko-KR" altLang="en-US" sz="1800" dirty="0" smtClean="0">
                  <a:solidFill>
                    <a:schemeClr val="bg1"/>
                  </a:solidFill>
                  <a:latin typeface="Geomanist" charset="0"/>
                  <a:ea typeface="Geomanist" charset="0"/>
                  <a:cs typeface="Geomanist" charset="0"/>
                </a:rPr>
                <a:t>+82 52 217 3542         </a:t>
              </a:r>
              <a:r>
                <a:rPr lang="ko-KR" altLang="en-US" sz="1800" b="1" dirty="0" smtClean="0">
                  <a:solidFill>
                    <a:schemeClr val="bg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Nanum Gothic ExtraBold" charset="-127"/>
                </a:rPr>
                <a:t>Web.</a:t>
              </a:r>
              <a:r>
                <a:rPr lang="ko-KR" altLang="en-US" sz="1800" dirty="0" smtClean="0">
                  <a:solidFill>
                    <a:schemeClr val="bg1"/>
                  </a:solidFill>
                  <a:latin typeface="Geomanist" charset="0"/>
                  <a:ea typeface="Geomanist" charset="0"/>
                  <a:cs typeface="Geomanist" charset="0"/>
                </a:rPr>
                <a:t>  http://eche.unist.ac.krAddress</a:t>
              </a:r>
              <a:endParaRPr lang="ko-KR" altLang="en-US" sz="1800" dirty="0">
                <a:solidFill>
                  <a:schemeClr val="bg1"/>
                </a:solidFill>
                <a:latin typeface="Geomanist" charset="0"/>
                <a:ea typeface="Geomanist" charset="0"/>
                <a:cs typeface="Geomanist" charset="0"/>
              </a:endParaRPr>
            </a:p>
          </p:txBody>
        </p:sp>
        <p:pic>
          <p:nvPicPr>
            <p:cNvPr id="17" name="그림 1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658221" y="8590961"/>
              <a:ext cx="5804164" cy="8746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91580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25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그림 20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4413" y="0"/>
            <a:ext cx="18288000" cy="13716000"/>
          </a:xfrm>
          <a:prstGeom prst="rect">
            <a:avLst/>
          </a:prstGeom>
          <a:solidFill>
            <a:srgbClr val="012653"/>
          </a:solidFill>
        </p:spPr>
      </p:pic>
      <p:grpSp>
        <p:nvGrpSpPr>
          <p:cNvPr id="4" name="그룹 3"/>
          <p:cNvGrpSpPr/>
          <p:nvPr/>
        </p:nvGrpSpPr>
        <p:grpSpPr>
          <a:xfrm flipH="1">
            <a:off x="22950931" y="1674720"/>
            <a:ext cx="604013" cy="604391"/>
            <a:chOff x="10044607" y="1063845"/>
            <a:chExt cx="512564" cy="512882"/>
          </a:xfrm>
        </p:grpSpPr>
        <p:sp>
          <p:nvSpPr>
            <p:cNvPr id="5" name="포인트가 4개인 별 4"/>
            <p:cNvSpPr/>
            <p:nvPr/>
          </p:nvSpPr>
          <p:spPr>
            <a:xfrm>
              <a:off x="10044608" y="1063845"/>
              <a:ext cx="512563" cy="512563"/>
            </a:xfrm>
            <a:prstGeom prst="star4">
              <a:avLst/>
            </a:prstGeom>
            <a:solidFill>
              <a:srgbClr val="20BEC2"/>
            </a:solidFill>
            <a:ln w="28575">
              <a:solidFill>
                <a:srgbClr val="20BE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포인트가 4개인 별 5"/>
            <p:cNvSpPr/>
            <p:nvPr/>
          </p:nvSpPr>
          <p:spPr>
            <a:xfrm rot="2660495">
              <a:off x="10044607" y="1064164"/>
              <a:ext cx="512563" cy="512563"/>
            </a:xfrm>
            <a:prstGeom prst="star4">
              <a:avLst/>
            </a:prstGeom>
            <a:solidFill>
              <a:srgbClr val="20BEC2"/>
            </a:solidFill>
            <a:ln w="28575">
              <a:solidFill>
                <a:srgbClr val="20BE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cxnSp>
        <p:nvCxnSpPr>
          <p:cNvPr id="7" name="직선 연결선 12"/>
          <p:cNvCxnSpPr/>
          <p:nvPr/>
        </p:nvCxnSpPr>
        <p:spPr>
          <a:xfrm>
            <a:off x="0" y="2013462"/>
            <a:ext cx="22587471" cy="0"/>
          </a:xfrm>
          <a:prstGeom prst="line">
            <a:avLst/>
          </a:prstGeom>
          <a:ln w="101600">
            <a:solidFill>
              <a:srgbClr val="20BEC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직사각형 9"/>
          <p:cNvSpPr/>
          <p:nvPr/>
        </p:nvSpPr>
        <p:spPr>
          <a:xfrm>
            <a:off x="2571345" y="905606"/>
            <a:ext cx="4104265" cy="1015663"/>
          </a:xfrm>
          <a:prstGeom prst="rect">
            <a:avLst/>
          </a:prstGeom>
          <a:effectLst/>
        </p:spPr>
        <p:txBody>
          <a:bodyPr wrap="none">
            <a:spAutoFit/>
          </a:bodyPr>
          <a:lstStyle/>
          <a:p>
            <a:pPr algn="ctr"/>
            <a:r>
              <a:rPr lang="en-US" altLang="ko-KR" sz="6000" b="1" dirty="0" smtClean="0">
                <a:solidFill>
                  <a:schemeClr val="bg1"/>
                </a:solidFill>
                <a:effectLst/>
                <a:latin typeface="나눔고딕 ExtraBold" panose="020D0904000000000000" pitchFamily="50" charset="-127"/>
                <a:ea typeface="나눔고딕 ExtraBold" panose="020D0904000000000000" pitchFamily="50" charset="-127"/>
                <a:cs typeface="NanumGothic Bold" charset="-127"/>
              </a:rPr>
              <a:t>CONTENTS</a:t>
            </a:r>
            <a:endParaRPr lang="en-US" altLang="ko-KR" sz="6000" b="1" dirty="0">
              <a:solidFill>
                <a:schemeClr val="bg1"/>
              </a:solidFill>
              <a:effectLst/>
              <a:latin typeface="나눔고딕 ExtraBold" panose="020D0904000000000000" pitchFamily="50" charset="-127"/>
              <a:ea typeface="나눔고딕 ExtraBold" panose="020D0904000000000000" pitchFamily="50" charset="-127"/>
              <a:cs typeface="NanumGothic Bold" charset="-127"/>
            </a:endParaRPr>
          </a:p>
        </p:txBody>
      </p:sp>
      <p:grpSp>
        <p:nvGrpSpPr>
          <p:cNvPr id="19" name="그룹 18"/>
          <p:cNvGrpSpPr/>
          <p:nvPr/>
        </p:nvGrpSpPr>
        <p:grpSpPr>
          <a:xfrm>
            <a:off x="2656633" y="2776610"/>
            <a:ext cx="7930218" cy="8499562"/>
            <a:chOff x="9270329" y="4071401"/>
            <a:chExt cx="5863267" cy="6284217"/>
          </a:xfrm>
        </p:grpSpPr>
        <p:sp>
          <p:nvSpPr>
            <p:cNvPr id="11" name="직사각형 10"/>
            <p:cNvSpPr/>
            <p:nvPr/>
          </p:nvSpPr>
          <p:spPr>
            <a:xfrm>
              <a:off x="9270329" y="4143312"/>
              <a:ext cx="3414776" cy="621230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en-US" altLang="ko-KR" sz="5400" b="1" dirty="0" smtClean="0">
                  <a:solidFill>
                    <a:schemeClr val="bg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NanumGothic Bold" charset="-127"/>
                </a:rPr>
                <a:t>Contents Title</a:t>
              </a:r>
            </a:p>
            <a:p>
              <a:pPr>
                <a:lnSpc>
                  <a:spcPct val="200000"/>
                </a:lnSpc>
              </a:pPr>
              <a:r>
                <a:rPr lang="en-US" altLang="ko-KR" sz="5400" b="1" dirty="0" smtClean="0">
                  <a:solidFill>
                    <a:schemeClr val="bg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NanumGothic Bold" charset="-127"/>
                </a:rPr>
                <a:t>Contents Title</a:t>
              </a:r>
            </a:p>
            <a:p>
              <a:pPr>
                <a:lnSpc>
                  <a:spcPct val="200000"/>
                </a:lnSpc>
              </a:pPr>
              <a:r>
                <a:rPr lang="en-US" altLang="ko-KR" sz="5400" b="1" dirty="0">
                  <a:solidFill>
                    <a:schemeClr val="bg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NanumGothic Bold" charset="-127"/>
                </a:rPr>
                <a:t>Contents Title</a:t>
              </a:r>
            </a:p>
            <a:p>
              <a:pPr>
                <a:lnSpc>
                  <a:spcPct val="200000"/>
                </a:lnSpc>
              </a:pPr>
              <a:r>
                <a:rPr lang="en-US" altLang="ko-KR" sz="5400" b="1" dirty="0">
                  <a:solidFill>
                    <a:schemeClr val="bg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NanumGothic Bold" charset="-127"/>
                </a:rPr>
                <a:t>Contents Title</a:t>
              </a:r>
            </a:p>
            <a:p>
              <a:pPr>
                <a:lnSpc>
                  <a:spcPct val="200000"/>
                </a:lnSpc>
              </a:pPr>
              <a:r>
                <a:rPr lang="en-US" altLang="ko-KR" sz="5400" b="1" dirty="0">
                  <a:solidFill>
                    <a:schemeClr val="bg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NanumGothic Bold" charset="-127"/>
                </a:rPr>
                <a:t>Contents </a:t>
              </a:r>
              <a:r>
                <a:rPr lang="en-US" altLang="ko-KR" sz="5400" b="1" dirty="0" smtClean="0">
                  <a:solidFill>
                    <a:schemeClr val="bg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NanumGothic Bold" charset="-127"/>
                </a:rPr>
                <a:t>Title</a:t>
              </a:r>
              <a:endParaRPr lang="en-US" altLang="ko-KR" sz="5400" b="1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NanumGothic Bold" charset="-127"/>
              </a:endParaRPr>
            </a:p>
          </p:txBody>
        </p:sp>
        <p:sp>
          <p:nvSpPr>
            <p:cNvPr id="12" name="직사각형 11"/>
            <p:cNvSpPr/>
            <p:nvPr/>
          </p:nvSpPr>
          <p:spPr>
            <a:xfrm>
              <a:off x="14560911" y="4071401"/>
              <a:ext cx="572685" cy="622937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lnSpc>
                  <a:spcPct val="285000"/>
                </a:lnSpc>
              </a:pPr>
              <a:r>
                <a:rPr lang="en-US" altLang="ko-KR" sz="3800" b="1" dirty="0" smtClean="0">
                  <a:solidFill>
                    <a:srgbClr val="43C0C2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NanumGothic Bold" charset="-127"/>
                </a:rPr>
                <a:t>03</a:t>
              </a:r>
            </a:p>
            <a:p>
              <a:pPr algn="ctr">
                <a:lnSpc>
                  <a:spcPct val="285000"/>
                </a:lnSpc>
              </a:pPr>
              <a:r>
                <a:rPr lang="en-US" altLang="ko-KR" sz="3800" b="1" dirty="0" smtClean="0">
                  <a:solidFill>
                    <a:srgbClr val="43C0C2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NanumGothic Bold" charset="-127"/>
                </a:rPr>
                <a:t>09</a:t>
              </a:r>
            </a:p>
            <a:p>
              <a:pPr algn="ctr">
                <a:lnSpc>
                  <a:spcPct val="285000"/>
                </a:lnSpc>
              </a:pPr>
              <a:r>
                <a:rPr lang="en-US" altLang="ko-KR" sz="3800" b="1" dirty="0" smtClean="0">
                  <a:solidFill>
                    <a:srgbClr val="43C0C2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NanumGothic Bold" charset="-127"/>
                </a:rPr>
                <a:t>11</a:t>
              </a:r>
            </a:p>
            <a:p>
              <a:pPr algn="ctr">
                <a:lnSpc>
                  <a:spcPct val="285000"/>
                </a:lnSpc>
              </a:pPr>
              <a:r>
                <a:rPr lang="en-US" altLang="ko-KR" sz="3800" b="1" dirty="0" smtClean="0">
                  <a:solidFill>
                    <a:srgbClr val="43C0C2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NanumGothic Bold" charset="-127"/>
                </a:rPr>
                <a:t>15</a:t>
              </a:r>
            </a:p>
            <a:p>
              <a:pPr algn="ctr">
                <a:lnSpc>
                  <a:spcPct val="285000"/>
                </a:lnSpc>
              </a:pPr>
              <a:r>
                <a:rPr lang="en-US" altLang="ko-KR" sz="3800" b="1" dirty="0" smtClean="0">
                  <a:solidFill>
                    <a:srgbClr val="43C0C2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NanumGothic Bold" charset="-127"/>
                </a:rPr>
                <a:t>25</a:t>
              </a:r>
            </a:p>
          </p:txBody>
        </p:sp>
        <p:grpSp>
          <p:nvGrpSpPr>
            <p:cNvPr id="13" name="그룹 12"/>
            <p:cNvGrpSpPr/>
            <p:nvPr/>
          </p:nvGrpSpPr>
          <p:grpSpPr>
            <a:xfrm>
              <a:off x="12707603" y="4954772"/>
              <a:ext cx="1761081" cy="4846756"/>
              <a:chOff x="13409351" y="4954772"/>
              <a:chExt cx="1761081" cy="4846756"/>
            </a:xfrm>
          </p:grpSpPr>
          <p:cxnSp>
            <p:nvCxnSpPr>
              <p:cNvPr id="14" name="직선 연결선[R] 13"/>
              <p:cNvCxnSpPr/>
              <p:nvPr/>
            </p:nvCxnSpPr>
            <p:spPr>
              <a:xfrm>
                <a:off x="13409351" y="4954772"/>
                <a:ext cx="1761081" cy="0"/>
              </a:xfrm>
              <a:prstGeom prst="line">
                <a:avLst/>
              </a:prstGeom>
              <a:ln w="31750">
                <a:solidFill>
                  <a:schemeClr val="bg1">
                    <a:lumMod val="8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직선 연결선[R] 14"/>
              <p:cNvCxnSpPr/>
              <p:nvPr/>
            </p:nvCxnSpPr>
            <p:spPr>
              <a:xfrm>
                <a:off x="13409351" y="6166884"/>
                <a:ext cx="1761081" cy="0"/>
              </a:xfrm>
              <a:prstGeom prst="line">
                <a:avLst/>
              </a:prstGeom>
              <a:ln w="31750">
                <a:solidFill>
                  <a:schemeClr val="bg1">
                    <a:lumMod val="8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직선 연결선[R] 15"/>
              <p:cNvCxnSpPr/>
              <p:nvPr/>
            </p:nvCxnSpPr>
            <p:spPr>
              <a:xfrm>
                <a:off x="13409351" y="7419835"/>
                <a:ext cx="1761081" cy="0"/>
              </a:xfrm>
              <a:prstGeom prst="line">
                <a:avLst/>
              </a:prstGeom>
              <a:ln w="31750">
                <a:solidFill>
                  <a:schemeClr val="bg1">
                    <a:lumMod val="8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직선 연결선[R] 16"/>
              <p:cNvCxnSpPr/>
              <p:nvPr/>
            </p:nvCxnSpPr>
            <p:spPr>
              <a:xfrm>
                <a:off x="13409351" y="8610682"/>
                <a:ext cx="1761081" cy="0"/>
              </a:xfrm>
              <a:prstGeom prst="line">
                <a:avLst/>
              </a:prstGeom>
              <a:ln w="31750">
                <a:solidFill>
                  <a:schemeClr val="bg1">
                    <a:lumMod val="8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직선 연결선[R] 17"/>
              <p:cNvCxnSpPr/>
              <p:nvPr/>
            </p:nvCxnSpPr>
            <p:spPr>
              <a:xfrm>
                <a:off x="13409351" y="9801528"/>
                <a:ext cx="1761081" cy="0"/>
              </a:xfrm>
              <a:prstGeom prst="line">
                <a:avLst/>
              </a:prstGeom>
              <a:ln w="31750">
                <a:solidFill>
                  <a:schemeClr val="bg1">
                    <a:lumMod val="8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0" name="직사각형 19"/>
          <p:cNvSpPr/>
          <p:nvPr/>
        </p:nvSpPr>
        <p:spPr>
          <a:xfrm>
            <a:off x="21869424" y="1367131"/>
            <a:ext cx="74571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ko-KR" b="1" dirty="0" smtClean="0">
                <a:solidFill>
                  <a:srgbClr val="43C0C2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NanumGothic Bold" charset="-127"/>
              </a:rPr>
              <a:t>02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58441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00" b="-100"/>
          <a:stretch/>
        </p:blipFill>
        <p:spPr>
          <a:xfrm>
            <a:off x="-1" y="-8127561"/>
            <a:ext cx="24382414" cy="22436712"/>
          </a:xfrm>
          <a:prstGeom prst="rect">
            <a:avLst/>
          </a:prstGeom>
        </p:spPr>
      </p:pic>
      <p:pic>
        <p:nvPicPr>
          <p:cNvPr id="11" name="그림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4618" y="3448332"/>
            <a:ext cx="4099388" cy="1756880"/>
          </a:xfrm>
          <a:prstGeom prst="rect">
            <a:avLst/>
          </a:prstGeom>
        </p:spPr>
      </p:pic>
      <p:pic>
        <p:nvPicPr>
          <p:cNvPr id="12" name="그림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51068" y="3448332"/>
            <a:ext cx="3419304" cy="1756880"/>
          </a:xfrm>
          <a:prstGeom prst="rect">
            <a:avLst/>
          </a:prstGeom>
        </p:spPr>
      </p:pic>
      <p:pic>
        <p:nvPicPr>
          <p:cNvPr id="13" name="그림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727432" y="3448332"/>
            <a:ext cx="4061604" cy="1756880"/>
          </a:xfrm>
          <a:prstGeom prst="rect">
            <a:avLst/>
          </a:prstGeom>
        </p:spPr>
      </p:pic>
      <p:grpSp>
        <p:nvGrpSpPr>
          <p:cNvPr id="19" name="그룹 18"/>
          <p:cNvGrpSpPr/>
          <p:nvPr/>
        </p:nvGrpSpPr>
        <p:grpSpPr>
          <a:xfrm>
            <a:off x="8727272" y="6024712"/>
            <a:ext cx="6688992" cy="802376"/>
            <a:chOff x="2899752" y="4277970"/>
            <a:chExt cx="3344496" cy="401188"/>
          </a:xfrm>
        </p:grpSpPr>
        <p:pic>
          <p:nvPicPr>
            <p:cNvPr id="14" name="그림 13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373642" y="4291888"/>
              <a:ext cx="396716" cy="387270"/>
            </a:xfrm>
            <a:prstGeom prst="rect">
              <a:avLst/>
            </a:prstGeom>
          </p:spPr>
        </p:pic>
        <p:pic>
          <p:nvPicPr>
            <p:cNvPr id="15" name="그림 14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894762" y="4285380"/>
              <a:ext cx="349486" cy="349486"/>
            </a:xfrm>
            <a:prstGeom prst="rect">
              <a:avLst/>
            </a:prstGeom>
          </p:spPr>
        </p:pic>
        <p:pic>
          <p:nvPicPr>
            <p:cNvPr id="16" name="그림 15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899752" y="4277970"/>
              <a:ext cx="349486" cy="349486"/>
            </a:xfrm>
            <a:prstGeom prst="rect">
              <a:avLst/>
            </a:prstGeom>
          </p:spPr>
        </p:pic>
      </p:grpSp>
      <p:pic>
        <p:nvPicPr>
          <p:cNvPr id="17" name="그림 1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1930" y="7146881"/>
            <a:ext cx="6479676" cy="2253800"/>
          </a:xfrm>
          <a:prstGeom prst="rect">
            <a:avLst/>
          </a:prstGeom>
        </p:spPr>
      </p:pic>
      <p:pic>
        <p:nvPicPr>
          <p:cNvPr id="18" name="그림 1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1302" y="9936544"/>
            <a:ext cx="12959808" cy="1662864"/>
          </a:xfrm>
          <a:prstGeom prst="rect">
            <a:avLst/>
          </a:prstGeom>
        </p:spPr>
      </p:pic>
      <p:grpSp>
        <p:nvGrpSpPr>
          <p:cNvPr id="3" name="그룹 2"/>
          <p:cNvGrpSpPr/>
          <p:nvPr/>
        </p:nvGrpSpPr>
        <p:grpSpPr>
          <a:xfrm>
            <a:off x="4999299" y="3294919"/>
            <a:ext cx="14383814" cy="1515654"/>
            <a:chOff x="922606" y="1647459"/>
            <a:chExt cx="7191907" cy="757827"/>
          </a:xfrm>
        </p:grpSpPr>
        <p:cxnSp>
          <p:nvCxnSpPr>
            <p:cNvPr id="6" name="직선 연결선[R] 5"/>
            <p:cNvCxnSpPr/>
            <p:nvPr/>
          </p:nvCxnSpPr>
          <p:spPr>
            <a:xfrm>
              <a:off x="922606" y="2405286"/>
              <a:ext cx="7191907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044639" y="1647459"/>
              <a:ext cx="7069874" cy="608162"/>
            </a:xfrm>
            <a:prstGeom prst="rect">
              <a:avLst/>
            </a:prstGeom>
          </p:spPr>
        </p:pic>
      </p:grpSp>
      <p:pic>
        <p:nvPicPr>
          <p:cNvPr id="9" name="그림 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594006" y="5347240"/>
            <a:ext cx="7239000" cy="66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8930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3.7037E-7 L 0 -0.1766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84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4.81481E-6 L 0 0.25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9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25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그림 2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9265" y="4628472"/>
            <a:ext cx="5504118" cy="5614200"/>
          </a:xfrm>
          <a:prstGeom prst="rect">
            <a:avLst/>
          </a:prstGeom>
        </p:spPr>
      </p:pic>
      <p:pic>
        <p:nvPicPr>
          <p:cNvPr id="28" name="그림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00571" y="4683512"/>
            <a:ext cx="5504118" cy="5504118"/>
          </a:xfrm>
          <a:prstGeom prst="rect">
            <a:avLst/>
          </a:prstGeom>
        </p:spPr>
      </p:pic>
      <p:pic>
        <p:nvPicPr>
          <p:cNvPr id="29" name="그림 2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4918" y="4628472"/>
            <a:ext cx="5504118" cy="5614200"/>
          </a:xfrm>
          <a:prstGeom prst="rect">
            <a:avLst/>
          </a:prstGeom>
        </p:spPr>
      </p:pic>
      <p:grpSp>
        <p:nvGrpSpPr>
          <p:cNvPr id="4" name="그룹 3"/>
          <p:cNvGrpSpPr/>
          <p:nvPr/>
        </p:nvGrpSpPr>
        <p:grpSpPr>
          <a:xfrm flipH="1">
            <a:off x="22950931" y="1674720"/>
            <a:ext cx="604013" cy="604391"/>
            <a:chOff x="10044607" y="1063845"/>
            <a:chExt cx="512564" cy="512882"/>
          </a:xfrm>
        </p:grpSpPr>
        <p:sp>
          <p:nvSpPr>
            <p:cNvPr id="5" name="포인트가 4개인 별 4"/>
            <p:cNvSpPr/>
            <p:nvPr/>
          </p:nvSpPr>
          <p:spPr>
            <a:xfrm>
              <a:off x="10044608" y="1063845"/>
              <a:ext cx="512563" cy="512563"/>
            </a:xfrm>
            <a:prstGeom prst="star4">
              <a:avLst/>
            </a:prstGeom>
            <a:solidFill>
              <a:srgbClr val="20BEC2"/>
            </a:solidFill>
            <a:ln w="28575">
              <a:solidFill>
                <a:srgbClr val="20BE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포인트가 4개인 별 5"/>
            <p:cNvSpPr/>
            <p:nvPr/>
          </p:nvSpPr>
          <p:spPr>
            <a:xfrm rot="2660495">
              <a:off x="10044607" y="1064164"/>
              <a:ext cx="512563" cy="512563"/>
            </a:xfrm>
            <a:prstGeom prst="star4">
              <a:avLst/>
            </a:prstGeom>
            <a:solidFill>
              <a:srgbClr val="20BEC2"/>
            </a:solidFill>
            <a:ln w="28575">
              <a:solidFill>
                <a:srgbClr val="20BE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cxnSp>
        <p:nvCxnSpPr>
          <p:cNvPr id="7" name="직선 연결선 12"/>
          <p:cNvCxnSpPr/>
          <p:nvPr/>
        </p:nvCxnSpPr>
        <p:spPr>
          <a:xfrm>
            <a:off x="0" y="2013462"/>
            <a:ext cx="22587471" cy="0"/>
          </a:xfrm>
          <a:prstGeom prst="line">
            <a:avLst/>
          </a:prstGeom>
          <a:ln w="101600">
            <a:solidFill>
              <a:srgbClr val="20BEC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직사각형 9"/>
          <p:cNvSpPr/>
          <p:nvPr/>
        </p:nvSpPr>
        <p:spPr>
          <a:xfrm>
            <a:off x="730766" y="905606"/>
            <a:ext cx="6159315" cy="1015663"/>
          </a:xfrm>
          <a:prstGeom prst="rect">
            <a:avLst/>
          </a:prstGeom>
          <a:effectLst/>
        </p:spPr>
        <p:txBody>
          <a:bodyPr wrap="none">
            <a:spAutoFit/>
          </a:bodyPr>
          <a:lstStyle/>
          <a:p>
            <a:r>
              <a:rPr lang="en-US" altLang="ko-KR" sz="6000" b="1" dirty="0" smtClean="0">
                <a:solidFill>
                  <a:schemeClr val="bg1"/>
                </a:solidFill>
                <a:effectLst/>
                <a:latin typeface="나눔고딕" panose="020D0604000000000000" pitchFamily="50" charset="-127"/>
                <a:ea typeface="나눔고딕" panose="020D0604000000000000" pitchFamily="50" charset="-127"/>
                <a:cs typeface="NanumGothic Bold" charset="-127"/>
              </a:rPr>
              <a:t>CONTENTS TITLE</a:t>
            </a:r>
            <a:endParaRPr lang="en-US" altLang="ko-KR" sz="6000" b="1" dirty="0">
              <a:solidFill>
                <a:schemeClr val="bg1"/>
              </a:solidFill>
              <a:effectLst/>
              <a:latin typeface="나눔고딕" panose="020D0604000000000000" pitchFamily="50" charset="-127"/>
              <a:ea typeface="나눔고딕" panose="020D0604000000000000" pitchFamily="50" charset="-127"/>
              <a:cs typeface="NanumGothic Bold" charset="-127"/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21869424" y="1367131"/>
            <a:ext cx="74571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ko-KR" b="1" dirty="0" smtClean="0">
                <a:solidFill>
                  <a:srgbClr val="43C0C2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NanumGothic Bold" charset="-127"/>
              </a:rPr>
              <a:t>04</a:t>
            </a:r>
            <a:endParaRPr lang="ko-KR" altLang="en-US" dirty="0"/>
          </a:p>
        </p:txBody>
      </p:sp>
      <p:sp>
        <p:nvSpPr>
          <p:cNvPr id="23" name="직사각형 22"/>
          <p:cNvSpPr/>
          <p:nvPr/>
        </p:nvSpPr>
        <p:spPr>
          <a:xfrm>
            <a:off x="4207026" y="6776557"/>
            <a:ext cx="21085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7200" b="1" dirty="0" err="1" smtClean="0">
                <a:solidFill>
                  <a:srgbClr val="012553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NanumGothic Bold" charset="-127"/>
              </a:rPr>
              <a:t>Aaa</a:t>
            </a:r>
            <a:endParaRPr lang="en-US" altLang="ko-KR" sz="7200" b="1" dirty="0" smtClean="0">
              <a:solidFill>
                <a:srgbClr val="012553"/>
              </a:solidFill>
              <a:effectLst/>
              <a:latin typeface="나눔고딕" panose="020D0604000000000000" pitchFamily="50" charset="-127"/>
              <a:ea typeface="나눔고딕" panose="020D0604000000000000" pitchFamily="50" charset="-127"/>
              <a:cs typeface="NanumGothic Bold" charset="-127"/>
            </a:endParaRPr>
          </a:p>
        </p:txBody>
      </p:sp>
      <p:sp>
        <p:nvSpPr>
          <p:cNvPr id="24" name="직사각형 23"/>
          <p:cNvSpPr/>
          <p:nvPr/>
        </p:nvSpPr>
        <p:spPr>
          <a:xfrm>
            <a:off x="11179249" y="6776557"/>
            <a:ext cx="20554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7200" b="1" dirty="0" err="1" smtClean="0">
                <a:solidFill>
                  <a:srgbClr val="012553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NanumGothic Bold" charset="-127"/>
              </a:rPr>
              <a:t>Bbb</a:t>
            </a:r>
            <a:endParaRPr lang="en-US" altLang="ko-KR" sz="7200" b="1" dirty="0" smtClean="0">
              <a:solidFill>
                <a:srgbClr val="012553"/>
              </a:solidFill>
              <a:effectLst/>
              <a:latin typeface="나눔고딕" panose="020D0604000000000000" pitchFamily="50" charset="-127"/>
              <a:ea typeface="나눔고딕" panose="020D0604000000000000" pitchFamily="50" charset="-127"/>
              <a:cs typeface="NanumGothic Bold" charset="-127"/>
            </a:endParaRPr>
          </a:p>
        </p:txBody>
      </p:sp>
      <p:sp>
        <p:nvSpPr>
          <p:cNvPr id="25" name="직사각형 24"/>
          <p:cNvSpPr/>
          <p:nvPr/>
        </p:nvSpPr>
        <p:spPr>
          <a:xfrm>
            <a:off x="18161972" y="6776557"/>
            <a:ext cx="191958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7200" b="1" dirty="0" err="1" smtClean="0">
                <a:solidFill>
                  <a:srgbClr val="012553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NanumGothic Bold" charset="-127"/>
              </a:rPr>
              <a:t>Ccc</a:t>
            </a:r>
            <a:endParaRPr lang="en-US" altLang="ko-KR" sz="7200" b="1" dirty="0" smtClean="0">
              <a:solidFill>
                <a:srgbClr val="012553"/>
              </a:solidFill>
              <a:effectLst/>
              <a:latin typeface="나눔고딕" panose="020D0604000000000000" pitchFamily="50" charset="-127"/>
              <a:ea typeface="나눔고딕" panose="020D0604000000000000" pitchFamily="50" charset="-127"/>
              <a:cs typeface="NanumGothic Bold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23235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25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8" t="5645" r="6932" b="11719"/>
          <a:stretch/>
        </p:blipFill>
        <p:spPr>
          <a:xfrm>
            <a:off x="2877015" y="2921619"/>
            <a:ext cx="16191570" cy="9411629"/>
          </a:xfrm>
          <a:prstGeom prst="rect">
            <a:avLst/>
          </a:prstGeom>
        </p:spPr>
      </p:pic>
      <p:grpSp>
        <p:nvGrpSpPr>
          <p:cNvPr id="4" name="그룹 3"/>
          <p:cNvGrpSpPr/>
          <p:nvPr/>
        </p:nvGrpSpPr>
        <p:grpSpPr>
          <a:xfrm flipH="1">
            <a:off x="22950931" y="1674720"/>
            <a:ext cx="604013" cy="604391"/>
            <a:chOff x="10044607" y="1063845"/>
            <a:chExt cx="512564" cy="512882"/>
          </a:xfrm>
        </p:grpSpPr>
        <p:sp>
          <p:nvSpPr>
            <p:cNvPr id="5" name="포인트가 4개인 별 4"/>
            <p:cNvSpPr/>
            <p:nvPr/>
          </p:nvSpPr>
          <p:spPr>
            <a:xfrm>
              <a:off x="10044608" y="1063845"/>
              <a:ext cx="512563" cy="512563"/>
            </a:xfrm>
            <a:prstGeom prst="star4">
              <a:avLst/>
            </a:prstGeom>
            <a:solidFill>
              <a:srgbClr val="20BEC2"/>
            </a:solidFill>
            <a:ln w="28575">
              <a:solidFill>
                <a:srgbClr val="20BE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포인트가 4개인 별 5"/>
            <p:cNvSpPr/>
            <p:nvPr/>
          </p:nvSpPr>
          <p:spPr>
            <a:xfrm rot="2660495">
              <a:off x="10044607" y="1064164"/>
              <a:ext cx="512563" cy="512563"/>
            </a:xfrm>
            <a:prstGeom prst="star4">
              <a:avLst/>
            </a:prstGeom>
            <a:solidFill>
              <a:srgbClr val="20BEC2"/>
            </a:solidFill>
            <a:ln w="28575">
              <a:solidFill>
                <a:srgbClr val="20BE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cxnSp>
        <p:nvCxnSpPr>
          <p:cNvPr id="7" name="직선 연결선 12"/>
          <p:cNvCxnSpPr/>
          <p:nvPr/>
        </p:nvCxnSpPr>
        <p:spPr>
          <a:xfrm>
            <a:off x="0" y="2013462"/>
            <a:ext cx="22587471" cy="0"/>
          </a:xfrm>
          <a:prstGeom prst="line">
            <a:avLst/>
          </a:prstGeom>
          <a:ln w="101600">
            <a:solidFill>
              <a:srgbClr val="20BEC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직사각형 9"/>
          <p:cNvSpPr/>
          <p:nvPr/>
        </p:nvSpPr>
        <p:spPr>
          <a:xfrm>
            <a:off x="730766" y="905606"/>
            <a:ext cx="6159315" cy="1015663"/>
          </a:xfrm>
          <a:prstGeom prst="rect">
            <a:avLst/>
          </a:prstGeom>
          <a:effectLst/>
        </p:spPr>
        <p:txBody>
          <a:bodyPr wrap="none">
            <a:spAutoFit/>
          </a:bodyPr>
          <a:lstStyle/>
          <a:p>
            <a:r>
              <a:rPr lang="en-US" altLang="ko-KR" sz="6000" b="1" dirty="0" smtClean="0">
                <a:solidFill>
                  <a:schemeClr val="bg1"/>
                </a:solidFill>
                <a:effectLst/>
                <a:latin typeface="나눔고딕" panose="020D0604000000000000" pitchFamily="50" charset="-127"/>
                <a:ea typeface="나눔고딕" panose="020D0604000000000000" pitchFamily="50" charset="-127"/>
                <a:cs typeface="NanumGothic Bold" charset="-127"/>
              </a:rPr>
              <a:t>CONTENTS TITLE</a:t>
            </a:r>
            <a:endParaRPr lang="en-US" altLang="ko-KR" sz="6000" b="1" dirty="0">
              <a:solidFill>
                <a:schemeClr val="bg1"/>
              </a:solidFill>
              <a:effectLst/>
              <a:latin typeface="나눔고딕" panose="020D0604000000000000" pitchFamily="50" charset="-127"/>
              <a:ea typeface="나눔고딕" panose="020D0604000000000000" pitchFamily="50" charset="-127"/>
              <a:cs typeface="NanumGothic Bold" charset="-127"/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21869424" y="1367131"/>
            <a:ext cx="74571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ko-KR" b="1" dirty="0" smtClean="0">
                <a:solidFill>
                  <a:srgbClr val="43C0C2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NanumGothic Bold" charset="-127"/>
              </a:rPr>
              <a:t>05</a:t>
            </a:r>
            <a:endParaRPr lang="ko-KR" altLang="en-US" dirty="0"/>
          </a:p>
        </p:txBody>
      </p:sp>
      <p:sp>
        <p:nvSpPr>
          <p:cNvPr id="23" name="직사각형 22"/>
          <p:cNvSpPr/>
          <p:nvPr/>
        </p:nvSpPr>
        <p:spPr>
          <a:xfrm>
            <a:off x="4095511" y="6966308"/>
            <a:ext cx="42233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8800" b="1" spc="600" dirty="0" smtClean="0">
                <a:solidFill>
                  <a:srgbClr val="012553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  <a:cs typeface="Nanum Gothic ExtraBold" charset="-127"/>
              </a:rPr>
              <a:t>UNIST</a:t>
            </a:r>
            <a:endParaRPr lang="en-US" altLang="ko-KR" sz="8800" b="1" spc="600" dirty="0" smtClean="0">
              <a:solidFill>
                <a:srgbClr val="012553"/>
              </a:solidFill>
              <a:effectLst/>
              <a:latin typeface="나눔고딕 ExtraBold" panose="020D0904000000000000" pitchFamily="50" charset="-127"/>
              <a:ea typeface="나눔고딕 ExtraBold" panose="020D0904000000000000" pitchFamily="50" charset="-127"/>
              <a:cs typeface="Nanum Gothic ExtraBold" charset="-127"/>
            </a:endParaRPr>
          </a:p>
        </p:txBody>
      </p:sp>
      <p:sp>
        <p:nvSpPr>
          <p:cNvPr id="24" name="직사각형 23"/>
          <p:cNvSpPr/>
          <p:nvPr/>
        </p:nvSpPr>
        <p:spPr>
          <a:xfrm>
            <a:off x="10466729" y="4122567"/>
            <a:ext cx="20554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5400" b="1" dirty="0" err="1" smtClean="0">
                <a:solidFill>
                  <a:srgbClr val="012553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NanumGothic Bold" charset="-127"/>
              </a:rPr>
              <a:t>Aaa</a:t>
            </a:r>
            <a:endParaRPr lang="en-US" altLang="ko-KR" sz="5400" b="1" dirty="0" smtClean="0">
              <a:solidFill>
                <a:srgbClr val="012553"/>
              </a:solidFill>
              <a:effectLst/>
              <a:latin typeface="나눔고딕" panose="020D0604000000000000" pitchFamily="50" charset="-127"/>
              <a:ea typeface="나눔고딕" panose="020D0604000000000000" pitchFamily="50" charset="-127"/>
              <a:cs typeface="NanumGothic Bold" charset="-127"/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10466729" y="7151867"/>
            <a:ext cx="20554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5400" b="1" dirty="0" err="1" smtClean="0">
                <a:solidFill>
                  <a:srgbClr val="012553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NanumGothic Bold" charset="-127"/>
              </a:rPr>
              <a:t>Bbb</a:t>
            </a:r>
            <a:endParaRPr lang="en-US" altLang="ko-KR" sz="5400" b="1" dirty="0" smtClean="0">
              <a:solidFill>
                <a:srgbClr val="012553"/>
              </a:solidFill>
              <a:effectLst/>
              <a:latin typeface="나눔고딕" panose="020D0604000000000000" pitchFamily="50" charset="-127"/>
              <a:ea typeface="나눔고딕" panose="020D0604000000000000" pitchFamily="50" charset="-127"/>
              <a:cs typeface="NanumGothic Bold" charset="-127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10466729" y="10225887"/>
            <a:ext cx="20554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5400" b="1" dirty="0" err="1" smtClean="0">
                <a:solidFill>
                  <a:srgbClr val="012553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NanumGothic Bold" charset="-127"/>
              </a:rPr>
              <a:t>Ccc</a:t>
            </a:r>
            <a:endParaRPr lang="en-US" altLang="ko-KR" sz="5400" b="1" dirty="0" smtClean="0">
              <a:solidFill>
                <a:srgbClr val="012553"/>
              </a:solidFill>
              <a:effectLst/>
              <a:latin typeface="나눔고딕" panose="020D0604000000000000" pitchFamily="50" charset="-127"/>
              <a:ea typeface="나눔고딕" panose="020D0604000000000000" pitchFamily="50" charset="-127"/>
              <a:cs typeface="NanumGothic Bold" charset="-127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12767512" y="3577802"/>
            <a:ext cx="3829134" cy="20128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ctr">
              <a:lnSpc>
                <a:spcPct val="130000"/>
              </a:lnSpc>
              <a:buFont typeface="Arial" charset="0"/>
              <a:buChar char="•"/>
            </a:pPr>
            <a:r>
              <a:rPr lang="en-US" altLang="ko-KR" sz="3200" b="1" dirty="0" err="1" smtClean="0">
                <a:solidFill>
                  <a:srgbClr val="012553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NanumGothic Bold" charset="-127"/>
              </a:rPr>
              <a:t>Contens</a:t>
            </a:r>
            <a:endParaRPr lang="en-US" altLang="ko-KR" sz="3200" b="1" dirty="0" smtClean="0">
              <a:solidFill>
                <a:srgbClr val="012553"/>
              </a:solidFill>
              <a:latin typeface="나눔고딕" panose="020D0604000000000000" pitchFamily="50" charset="-127"/>
              <a:ea typeface="나눔고딕" panose="020D0604000000000000" pitchFamily="50" charset="-127"/>
              <a:cs typeface="NanumGothic Bold" charset="-127"/>
            </a:endParaRPr>
          </a:p>
          <a:p>
            <a:pPr marL="571500" indent="-571500" algn="ctr">
              <a:lnSpc>
                <a:spcPct val="130000"/>
              </a:lnSpc>
              <a:buFont typeface="Arial" charset="0"/>
              <a:buChar char="•"/>
            </a:pPr>
            <a:r>
              <a:rPr lang="en-US" altLang="ko-KR" sz="3200" b="1" dirty="0" err="1" smtClean="0">
                <a:solidFill>
                  <a:srgbClr val="012553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NanumGothic Bold" charset="-127"/>
              </a:rPr>
              <a:t>Contens</a:t>
            </a:r>
            <a:endParaRPr lang="en-US" altLang="ko-KR" sz="3200" b="1" dirty="0" smtClean="0">
              <a:solidFill>
                <a:srgbClr val="012553"/>
              </a:solidFill>
              <a:effectLst/>
              <a:latin typeface="나눔고딕" panose="020D0604000000000000" pitchFamily="50" charset="-127"/>
              <a:ea typeface="나눔고딕" panose="020D0604000000000000" pitchFamily="50" charset="-127"/>
              <a:cs typeface="NanumGothic Bold" charset="-127"/>
            </a:endParaRPr>
          </a:p>
          <a:p>
            <a:pPr marL="571500" indent="-571500" algn="ctr">
              <a:lnSpc>
                <a:spcPct val="130000"/>
              </a:lnSpc>
              <a:buFont typeface="Arial" charset="0"/>
              <a:buChar char="•"/>
            </a:pPr>
            <a:r>
              <a:rPr lang="en-US" altLang="ko-KR" sz="3200" b="1" dirty="0" err="1" smtClean="0">
                <a:solidFill>
                  <a:srgbClr val="012553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NanumGothic Bold" charset="-127"/>
              </a:rPr>
              <a:t>Contens</a:t>
            </a:r>
            <a:endParaRPr lang="en-US" altLang="ko-KR" sz="3200" b="1" dirty="0" smtClean="0">
              <a:solidFill>
                <a:srgbClr val="012553"/>
              </a:solidFill>
              <a:effectLst/>
              <a:latin typeface="나눔고딕" panose="020D0604000000000000" pitchFamily="50" charset="-127"/>
              <a:ea typeface="나눔고딕" panose="020D0604000000000000" pitchFamily="50" charset="-127"/>
              <a:cs typeface="NanumGothic Bold" charset="-127"/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12767512" y="6621002"/>
            <a:ext cx="3829134" cy="20128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ctr">
              <a:lnSpc>
                <a:spcPct val="130000"/>
              </a:lnSpc>
              <a:buFont typeface="Arial" charset="0"/>
              <a:buChar char="•"/>
            </a:pPr>
            <a:r>
              <a:rPr lang="en-US" altLang="ko-KR" sz="3200" b="1" dirty="0" err="1" smtClean="0">
                <a:solidFill>
                  <a:srgbClr val="012553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NanumGothic Bold" charset="-127"/>
              </a:rPr>
              <a:t>Contens</a:t>
            </a:r>
            <a:endParaRPr lang="en-US" altLang="ko-KR" sz="3200" b="1" dirty="0" smtClean="0">
              <a:solidFill>
                <a:srgbClr val="012553"/>
              </a:solidFill>
              <a:latin typeface="나눔고딕" panose="020D0604000000000000" pitchFamily="50" charset="-127"/>
              <a:ea typeface="나눔고딕" panose="020D0604000000000000" pitchFamily="50" charset="-127"/>
              <a:cs typeface="NanumGothic Bold" charset="-127"/>
            </a:endParaRPr>
          </a:p>
          <a:p>
            <a:pPr marL="571500" indent="-571500" algn="ctr">
              <a:lnSpc>
                <a:spcPct val="130000"/>
              </a:lnSpc>
              <a:buFont typeface="Arial" charset="0"/>
              <a:buChar char="•"/>
            </a:pPr>
            <a:r>
              <a:rPr lang="en-US" altLang="ko-KR" sz="3200" b="1" dirty="0" err="1" smtClean="0">
                <a:solidFill>
                  <a:srgbClr val="012553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NanumGothic Bold" charset="-127"/>
              </a:rPr>
              <a:t>Contens</a:t>
            </a:r>
            <a:endParaRPr lang="en-US" altLang="ko-KR" sz="3200" b="1" dirty="0" smtClean="0">
              <a:solidFill>
                <a:srgbClr val="012553"/>
              </a:solidFill>
              <a:effectLst/>
              <a:latin typeface="나눔고딕" panose="020D0604000000000000" pitchFamily="50" charset="-127"/>
              <a:ea typeface="나눔고딕" panose="020D0604000000000000" pitchFamily="50" charset="-127"/>
              <a:cs typeface="NanumGothic Bold" charset="-127"/>
            </a:endParaRPr>
          </a:p>
          <a:p>
            <a:pPr marL="571500" indent="-571500" algn="ctr">
              <a:lnSpc>
                <a:spcPct val="130000"/>
              </a:lnSpc>
              <a:buFont typeface="Arial" charset="0"/>
              <a:buChar char="•"/>
            </a:pPr>
            <a:r>
              <a:rPr lang="en-US" altLang="ko-KR" sz="3200" b="1" dirty="0" err="1" smtClean="0">
                <a:solidFill>
                  <a:srgbClr val="012553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NanumGothic Bold" charset="-127"/>
              </a:rPr>
              <a:t>Contens</a:t>
            </a:r>
            <a:endParaRPr lang="en-US" altLang="ko-KR" sz="3200" b="1" dirty="0" smtClean="0">
              <a:solidFill>
                <a:srgbClr val="012553"/>
              </a:solidFill>
              <a:effectLst/>
              <a:latin typeface="나눔고딕" panose="020D0604000000000000" pitchFamily="50" charset="-127"/>
              <a:ea typeface="나눔고딕" panose="020D0604000000000000" pitchFamily="50" charset="-127"/>
              <a:cs typeface="NanumGothic Bold" charset="-127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12767512" y="9681122"/>
            <a:ext cx="3829134" cy="20128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ctr">
              <a:lnSpc>
                <a:spcPct val="130000"/>
              </a:lnSpc>
              <a:buFont typeface="Arial" charset="0"/>
              <a:buChar char="•"/>
            </a:pPr>
            <a:r>
              <a:rPr lang="en-US" altLang="ko-KR" sz="3200" b="1" dirty="0" err="1" smtClean="0">
                <a:solidFill>
                  <a:srgbClr val="012553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NanumGothic Bold" charset="-127"/>
              </a:rPr>
              <a:t>Contens</a:t>
            </a:r>
            <a:endParaRPr lang="en-US" altLang="ko-KR" sz="3200" b="1" dirty="0" smtClean="0">
              <a:solidFill>
                <a:srgbClr val="012553"/>
              </a:solidFill>
              <a:latin typeface="나눔고딕" panose="020D0604000000000000" pitchFamily="50" charset="-127"/>
              <a:ea typeface="나눔고딕" panose="020D0604000000000000" pitchFamily="50" charset="-127"/>
              <a:cs typeface="NanumGothic Bold" charset="-127"/>
            </a:endParaRPr>
          </a:p>
          <a:p>
            <a:pPr marL="571500" indent="-571500" algn="ctr">
              <a:lnSpc>
                <a:spcPct val="130000"/>
              </a:lnSpc>
              <a:buFont typeface="Arial" charset="0"/>
              <a:buChar char="•"/>
            </a:pPr>
            <a:r>
              <a:rPr lang="en-US" altLang="ko-KR" sz="3200" b="1" dirty="0" err="1" smtClean="0">
                <a:solidFill>
                  <a:srgbClr val="012553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NanumGothic Bold" charset="-127"/>
              </a:rPr>
              <a:t>Contens</a:t>
            </a:r>
            <a:endParaRPr lang="en-US" altLang="ko-KR" sz="3200" b="1" dirty="0" smtClean="0">
              <a:solidFill>
                <a:srgbClr val="012553"/>
              </a:solidFill>
              <a:effectLst/>
              <a:latin typeface="나눔고딕" panose="020D0604000000000000" pitchFamily="50" charset="-127"/>
              <a:ea typeface="나눔고딕" panose="020D0604000000000000" pitchFamily="50" charset="-127"/>
              <a:cs typeface="NanumGothic Bold" charset="-127"/>
            </a:endParaRPr>
          </a:p>
          <a:p>
            <a:pPr marL="571500" indent="-571500" algn="ctr">
              <a:lnSpc>
                <a:spcPct val="130000"/>
              </a:lnSpc>
              <a:buFont typeface="Arial" charset="0"/>
              <a:buChar char="•"/>
            </a:pPr>
            <a:r>
              <a:rPr lang="en-US" altLang="ko-KR" sz="3200" b="1" dirty="0" err="1" smtClean="0">
                <a:solidFill>
                  <a:srgbClr val="012553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NanumGothic Bold" charset="-127"/>
              </a:rPr>
              <a:t>Contens</a:t>
            </a:r>
            <a:endParaRPr lang="en-US" altLang="ko-KR" sz="3200" b="1" dirty="0" smtClean="0">
              <a:solidFill>
                <a:srgbClr val="012553"/>
              </a:solidFill>
              <a:effectLst/>
              <a:latin typeface="나눔고딕" panose="020D0604000000000000" pitchFamily="50" charset="-127"/>
              <a:ea typeface="나눔고딕" panose="020D0604000000000000" pitchFamily="50" charset="-127"/>
              <a:cs typeface="NanumGothic Bold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7852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25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/>
          <p:cNvGrpSpPr/>
          <p:nvPr/>
        </p:nvGrpSpPr>
        <p:grpSpPr>
          <a:xfrm flipH="1">
            <a:off x="22950931" y="1674720"/>
            <a:ext cx="604013" cy="604391"/>
            <a:chOff x="10044607" y="1063845"/>
            <a:chExt cx="512564" cy="512882"/>
          </a:xfrm>
        </p:grpSpPr>
        <p:sp>
          <p:nvSpPr>
            <p:cNvPr id="5" name="포인트가 4개인 별 4"/>
            <p:cNvSpPr/>
            <p:nvPr/>
          </p:nvSpPr>
          <p:spPr>
            <a:xfrm>
              <a:off x="10044608" y="1063845"/>
              <a:ext cx="512563" cy="512563"/>
            </a:xfrm>
            <a:prstGeom prst="star4">
              <a:avLst/>
            </a:prstGeom>
            <a:solidFill>
              <a:srgbClr val="20BEC2"/>
            </a:solidFill>
            <a:ln w="28575">
              <a:solidFill>
                <a:srgbClr val="20BE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포인트가 4개인 별 5"/>
            <p:cNvSpPr/>
            <p:nvPr/>
          </p:nvSpPr>
          <p:spPr>
            <a:xfrm rot="2660495">
              <a:off x="10044607" y="1064164"/>
              <a:ext cx="512563" cy="512563"/>
            </a:xfrm>
            <a:prstGeom prst="star4">
              <a:avLst/>
            </a:prstGeom>
            <a:solidFill>
              <a:srgbClr val="20BEC2"/>
            </a:solidFill>
            <a:ln w="28575">
              <a:solidFill>
                <a:srgbClr val="20BE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cxnSp>
        <p:nvCxnSpPr>
          <p:cNvPr id="7" name="직선 연결선 12"/>
          <p:cNvCxnSpPr/>
          <p:nvPr/>
        </p:nvCxnSpPr>
        <p:spPr>
          <a:xfrm>
            <a:off x="0" y="2013462"/>
            <a:ext cx="22587471" cy="0"/>
          </a:xfrm>
          <a:prstGeom prst="line">
            <a:avLst/>
          </a:prstGeom>
          <a:ln w="101600">
            <a:solidFill>
              <a:srgbClr val="20BEC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직사각형 9"/>
          <p:cNvSpPr/>
          <p:nvPr/>
        </p:nvSpPr>
        <p:spPr>
          <a:xfrm>
            <a:off x="730766" y="905606"/>
            <a:ext cx="6159315" cy="1015663"/>
          </a:xfrm>
          <a:prstGeom prst="rect">
            <a:avLst/>
          </a:prstGeom>
          <a:effectLst/>
        </p:spPr>
        <p:txBody>
          <a:bodyPr wrap="none">
            <a:spAutoFit/>
          </a:bodyPr>
          <a:lstStyle/>
          <a:p>
            <a:r>
              <a:rPr lang="en-US" altLang="ko-KR" sz="6000" b="1" dirty="0" smtClean="0">
                <a:solidFill>
                  <a:schemeClr val="bg1"/>
                </a:solidFill>
                <a:effectLst/>
                <a:latin typeface="나눔고딕" panose="020D0604000000000000" pitchFamily="50" charset="-127"/>
                <a:ea typeface="나눔고딕" panose="020D0604000000000000" pitchFamily="50" charset="-127"/>
                <a:cs typeface="NanumGothic Bold" charset="-127"/>
              </a:rPr>
              <a:t>CONTENTS TITLE</a:t>
            </a:r>
            <a:endParaRPr lang="en-US" altLang="ko-KR" sz="6000" b="1" dirty="0">
              <a:solidFill>
                <a:schemeClr val="bg1"/>
              </a:solidFill>
              <a:effectLst/>
              <a:latin typeface="나눔고딕" panose="020D0604000000000000" pitchFamily="50" charset="-127"/>
              <a:ea typeface="나눔고딕" panose="020D0604000000000000" pitchFamily="50" charset="-127"/>
              <a:cs typeface="NanumGothic Bold" charset="-127"/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21869423" y="1367131"/>
            <a:ext cx="74571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ko-KR" b="1" dirty="0" smtClean="0">
                <a:solidFill>
                  <a:srgbClr val="43C0C2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NanumGothic Bold" charset="-127"/>
              </a:rPr>
              <a:t>06</a:t>
            </a:r>
            <a:endParaRPr lang="ko-KR" altLang="en-US" dirty="0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6180" y="2979544"/>
            <a:ext cx="7981151" cy="1503246"/>
          </a:xfrm>
          <a:prstGeom prst="rect">
            <a:avLst/>
          </a:prstGeom>
        </p:spPr>
      </p:pic>
      <p:sp>
        <p:nvSpPr>
          <p:cNvPr id="8" name="텍스트 상자 7"/>
          <p:cNvSpPr txBox="1"/>
          <p:nvPr/>
        </p:nvSpPr>
        <p:spPr>
          <a:xfrm>
            <a:off x="2548425" y="3008487"/>
            <a:ext cx="18381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ko-KR" sz="7200" b="1" spc="300" dirty="0" smtClean="0">
                <a:solidFill>
                  <a:srgbClr val="F7941E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Nanum Gothic ExtraBold" charset="-127"/>
              </a:rPr>
              <a:t>01</a:t>
            </a:r>
            <a:endParaRPr kumimoji="1" lang="ko-KR" altLang="en-US" sz="3200" b="1" spc="300" dirty="0">
              <a:solidFill>
                <a:srgbClr val="F7941E"/>
              </a:solidFill>
              <a:latin typeface="나눔고딕" panose="020D0604000000000000" pitchFamily="50" charset="-127"/>
              <a:ea typeface="나눔고딕" panose="020D0604000000000000" pitchFamily="50" charset="-127"/>
              <a:cs typeface="Nanum Gothic ExtraBold" charset="-127"/>
            </a:endParaRPr>
          </a:p>
        </p:txBody>
      </p:sp>
      <p:sp>
        <p:nvSpPr>
          <p:cNvPr id="21" name="텍스트 상자 20"/>
          <p:cNvSpPr txBox="1"/>
          <p:nvPr/>
        </p:nvSpPr>
        <p:spPr>
          <a:xfrm>
            <a:off x="4548440" y="3247199"/>
            <a:ext cx="45732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ko-KR" sz="7200" b="1" spc="300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Nanum Gothic ExtraBold" charset="-127"/>
              </a:rPr>
              <a:t>Title</a:t>
            </a:r>
            <a:endParaRPr kumimoji="1" lang="ko-KR" altLang="en-US" sz="3200" b="1" spc="300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  <a:cs typeface="Nanum Gothic ExtraBold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2369005" y="5025124"/>
            <a:ext cx="7345173" cy="1018837"/>
          </a:xfrm>
          <a:prstGeom prst="rect">
            <a:avLst/>
          </a:prstGeom>
          <a:solidFill>
            <a:srgbClr val="F794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22" name="직사각형 21"/>
          <p:cNvSpPr/>
          <p:nvPr/>
        </p:nvSpPr>
        <p:spPr>
          <a:xfrm>
            <a:off x="9775468" y="5025124"/>
            <a:ext cx="7345173" cy="1018837"/>
          </a:xfrm>
          <a:prstGeom prst="rect">
            <a:avLst/>
          </a:prstGeom>
          <a:solidFill>
            <a:srgbClr val="F794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25" name="직사각형 24"/>
          <p:cNvSpPr/>
          <p:nvPr/>
        </p:nvSpPr>
        <p:spPr>
          <a:xfrm>
            <a:off x="17181932" y="5025124"/>
            <a:ext cx="4373941" cy="1018837"/>
          </a:xfrm>
          <a:prstGeom prst="rect">
            <a:avLst/>
          </a:prstGeom>
          <a:solidFill>
            <a:srgbClr val="F794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26" name="직사각형 25"/>
          <p:cNvSpPr/>
          <p:nvPr/>
        </p:nvSpPr>
        <p:spPr>
          <a:xfrm>
            <a:off x="2369005" y="6095644"/>
            <a:ext cx="7345173" cy="10188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27" name="직사각형 26"/>
          <p:cNvSpPr/>
          <p:nvPr/>
        </p:nvSpPr>
        <p:spPr>
          <a:xfrm>
            <a:off x="9775468" y="6095644"/>
            <a:ext cx="7345173" cy="10188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28" name="직사각형 27"/>
          <p:cNvSpPr/>
          <p:nvPr/>
        </p:nvSpPr>
        <p:spPr>
          <a:xfrm>
            <a:off x="17181932" y="6095644"/>
            <a:ext cx="4373941" cy="10188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29" name="직사각형 28"/>
          <p:cNvSpPr/>
          <p:nvPr/>
        </p:nvSpPr>
        <p:spPr>
          <a:xfrm>
            <a:off x="2369005" y="7159921"/>
            <a:ext cx="7345173" cy="22740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0" name="직사각형 29"/>
          <p:cNvSpPr/>
          <p:nvPr/>
        </p:nvSpPr>
        <p:spPr>
          <a:xfrm>
            <a:off x="9775468" y="7159921"/>
            <a:ext cx="7345173" cy="22740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1" name="직사각형 30"/>
          <p:cNvSpPr/>
          <p:nvPr/>
        </p:nvSpPr>
        <p:spPr>
          <a:xfrm>
            <a:off x="17181932" y="7159921"/>
            <a:ext cx="4373941" cy="22740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5" name="직사각형 34"/>
          <p:cNvSpPr/>
          <p:nvPr/>
        </p:nvSpPr>
        <p:spPr>
          <a:xfrm>
            <a:off x="2369005" y="9516937"/>
            <a:ext cx="7345173" cy="10188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6" name="직사각형 35"/>
          <p:cNvSpPr/>
          <p:nvPr/>
        </p:nvSpPr>
        <p:spPr>
          <a:xfrm>
            <a:off x="9775468" y="9516937"/>
            <a:ext cx="7345173" cy="10188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7" name="직사각형 36"/>
          <p:cNvSpPr/>
          <p:nvPr/>
        </p:nvSpPr>
        <p:spPr>
          <a:xfrm>
            <a:off x="17181932" y="9516937"/>
            <a:ext cx="4373941" cy="10188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8" name="직사각형 37"/>
          <p:cNvSpPr/>
          <p:nvPr/>
        </p:nvSpPr>
        <p:spPr>
          <a:xfrm>
            <a:off x="2369005" y="10618773"/>
            <a:ext cx="7345173" cy="10188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9" name="직사각형 38"/>
          <p:cNvSpPr/>
          <p:nvPr/>
        </p:nvSpPr>
        <p:spPr>
          <a:xfrm>
            <a:off x="9775468" y="10618773"/>
            <a:ext cx="7345173" cy="10188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40" name="직사각형 39"/>
          <p:cNvSpPr/>
          <p:nvPr/>
        </p:nvSpPr>
        <p:spPr>
          <a:xfrm>
            <a:off x="17181932" y="10618773"/>
            <a:ext cx="4373941" cy="10188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41" name="텍스트 상자 40"/>
          <p:cNvSpPr txBox="1"/>
          <p:nvPr/>
        </p:nvSpPr>
        <p:spPr>
          <a:xfrm>
            <a:off x="2961485" y="5134329"/>
            <a:ext cx="61602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ko-KR" sz="4800" b="1" spc="300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Nanum Gothic ExtraBold" charset="-127"/>
              </a:rPr>
              <a:t>Title</a:t>
            </a:r>
            <a:endParaRPr kumimoji="1" lang="ko-KR" altLang="en-US" sz="1800" b="1" spc="300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  <a:cs typeface="Nanum Gothic ExtraBold" charset="-127"/>
            </a:endParaRPr>
          </a:p>
        </p:txBody>
      </p:sp>
      <p:sp>
        <p:nvSpPr>
          <p:cNvPr id="42" name="텍스트 상자 41"/>
          <p:cNvSpPr txBox="1"/>
          <p:nvPr/>
        </p:nvSpPr>
        <p:spPr>
          <a:xfrm>
            <a:off x="10432803" y="5134329"/>
            <a:ext cx="61602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ko-KR" sz="4800" b="1" spc="300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Nanum Gothic ExtraBold" charset="-127"/>
              </a:rPr>
              <a:t>Title</a:t>
            </a:r>
            <a:endParaRPr kumimoji="1" lang="ko-KR" altLang="en-US" sz="1800" b="1" spc="300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  <a:cs typeface="Nanum Gothic ExtraBold" charset="-127"/>
            </a:endParaRPr>
          </a:p>
        </p:txBody>
      </p:sp>
      <p:sp>
        <p:nvSpPr>
          <p:cNvPr id="43" name="텍스트 상자 42"/>
          <p:cNvSpPr txBox="1"/>
          <p:nvPr/>
        </p:nvSpPr>
        <p:spPr>
          <a:xfrm>
            <a:off x="17313479" y="5134329"/>
            <a:ext cx="41414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ko-KR" sz="4800" b="1" spc="300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Nanum Gothic ExtraBold" charset="-127"/>
              </a:rPr>
              <a:t>Title</a:t>
            </a:r>
            <a:endParaRPr kumimoji="1" lang="ko-KR" altLang="en-US" sz="1800" b="1" spc="300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  <a:cs typeface="Nanum Gothic ExtraBold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04319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25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/>
          <p:cNvGrpSpPr/>
          <p:nvPr/>
        </p:nvGrpSpPr>
        <p:grpSpPr>
          <a:xfrm flipH="1">
            <a:off x="22950931" y="1674720"/>
            <a:ext cx="604013" cy="604391"/>
            <a:chOff x="10044607" y="1063845"/>
            <a:chExt cx="512564" cy="512882"/>
          </a:xfrm>
        </p:grpSpPr>
        <p:sp>
          <p:nvSpPr>
            <p:cNvPr id="5" name="포인트가 4개인 별 4"/>
            <p:cNvSpPr/>
            <p:nvPr/>
          </p:nvSpPr>
          <p:spPr>
            <a:xfrm>
              <a:off x="10044608" y="1063845"/>
              <a:ext cx="512563" cy="512563"/>
            </a:xfrm>
            <a:prstGeom prst="star4">
              <a:avLst/>
            </a:prstGeom>
            <a:solidFill>
              <a:srgbClr val="20BEC2"/>
            </a:solidFill>
            <a:ln w="28575">
              <a:solidFill>
                <a:srgbClr val="20BE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포인트가 4개인 별 5"/>
            <p:cNvSpPr/>
            <p:nvPr/>
          </p:nvSpPr>
          <p:spPr>
            <a:xfrm rot="2660495">
              <a:off x="10044607" y="1064164"/>
              <a:ext cx="512563" cy="512563"/>
            </a:xfrm>
            <a:prstGeom prst="star4">
              <a:avLst/>
            </a:prstGeom>
            <a:solidFill>
              <a:srgbClr val="20BEC2"/>
            </a:solidFill>
            <a:ln w="28575">
              <a:solidFill>
                <a:srgbClr val="20BE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cxnSp>
        <p:nvCxnSpPr>
          <p:cNvPr id="7" name="직선 연결선 12"/>
          <p:cNvCxnSpPr/>
          <p:nvPr/>
        </p:nvCxnSpPr>
        <p:spPr>
          <a:xfrm>
            <a:off x="0" y="2013462"/>
            <a:ext cx="22587471" cy="0"/>
          </a:xfrm>
          <a:prstGeom prst="line">
            <a:avLst/>
          </a:prstGeom>
          <a:ln w="101600">
            <a:solidFill>
              <a:srgbClr val="20BEC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직사각형 9"/>
          <p:cNvSpPr/>
          <p:nvPr/>
        </p:nvSpPr>
        <p:spPr>
          <a:xfrm>
            <a:off x="730766" y="905606"/>
            <a:ext cx="6159315" cy="1015663"/>
          </a:xfrm>
          <a:prstGeom prst="rect">
            <a:avLst/>
          </a:prstGeom>
          <a:effectLst/>
        </p:spPr>
        <p:txBody>
          <a:bodyPr wrap="none">
            <a:spAutoFit/>
          </a:bodyPr>
          <a:lstStyle/>
          <a:p>
            <a:r>
              <a:rPr lang="en-US" altLang="ko-KR" sz="6000" b="1" dirty="0" smtClean="0">
                <a:solidFill>
                  <a:schemeClr val="bg1"/>
                </a:solidFill>
                <a:effectLst/>
                <a:latin typeface="나눔고딕" panose="020D0604000000000000" pitchFamily="50" charset="-127"/>
                <a:ea typeface="나눔고딕" panose="020D0604000000000000" pitchFamily="50" charset="-127"/>
                <a:cs typeface="NanumGothic Bold" charset="-127"/>
              </a:rPr>
              <a:t>CONTENTS TITLE</a:t>
            </a:r>
            <a:endParaRPr lang="en-US" altLang="ko-KR" sz="6000" b="1" dirty="0">
              <a:solidFill>
                <a:schemeClr val="bg1"/>
              </a:solidFill>
              <a:effectLst/>
              <a:latin typeface="나눔고딕" panose="020D0604000000000000" pitchFamily="50" charset="-127"/>
              <a:ea typeface="나눔고딕" panose="020D0604000000000000" pitchFamily="50" charset="-127"/>
              <a:cs typeface="NanumGothic Bold" charset="-127"/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21869424" y="1367131"/>
            <a:ext cx="74571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ko-KR" b="1" dirty="0" smtClean="0">
                <a:solidFill>
                  <a:srgbClr val="43C0C2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NanumGothic Bold" charset="-127"/>
              </a:rPr>
              <a:t>07</a:t>
            </a:r>
            <a:endParaRPr lang="ko-KR" altLang="en-US" dirty="0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6180" y="2979544"/>
            <a:ext cx="7981151" cy="1503245"/>
          </a:xfrm>
          <a:prstGeom prst="rect">
            <a:avLst/>
          </a:prstGeom>
        </p:spPr>
      </p:pic>
      <p:sp>
        <p:nvSpPr>
          <p:cNvPr id="21" name="텍스트 상자 20"/>
          <p:cNvSpPr txBox="1"/>
          <p:nvPr/>
        </p:nvSpPr>
        <p:spPr>
          <a:xfrm>
            <a:off x="4548440" y="3247199"/>
            <a:ext cx="45732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ko-KR" sz="7200" b="1" spc="300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Nanum Gothic ExtraBold" charset="-127"/>
              </a:rPr>
              <a:t>Title</a:t>
            </a:r>
            <a:endParaRPr kumimoji="1" lang="ko-KR" altLang="en-US" sz="3200" b="1" spc="300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  <a:cs typeface="Nanum Gothic ExtraBold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2369005" y="5025124"/>
            <a:ext cx="7345173" cy="1018837"/>
          </a:xfrm>
          <a:prstGeom prst="rect">
            <a:avLst/>
          </a:prstGeom>
          <a:solidFill>
            <a:srgbClr val="43C0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22" name="직사각형 21"/>
          <p:cNvSpPr/>
          <p:nvPr/>
        </p:nvSpPr>
        <p:spPr>
          <a:xfrm>
            <a:off x="9775468" y="5025124"/>
            <a:ext cx="7345173" cy="1018837"/>
          </a:xfrm>
          <a:prstGeom prst="rect">
            <a:avLst/>
          </a:prstGeom>
          <a:solidFill>
            <a:srgbClr val="43C0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25" name="직사각형 24"/>
          <p:cNvSpPr/>
          <p:nvPr/>
        </p:nvSpPr>
        <p:spPr>
          <a:xfrm>
            <a:off x="17181932" y="5025124"/>
            <a:ext cx="4373941" cy="1018837"/>
          </a:xfrm>
          <a:prstGeom prst="rect">
            <a:avLst/>
          </a:prstGeom>
          <a:solidFill>
            <a:srgbClr val="43C0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26" name="직사각형 25"/>
          <p:cNvSpPr/>
          <p:nvPr/>
        </p:nvSpPr>
        <p:spPr>
          <a:xfrm>
            <a:off x="2369005" y="6095644"/>
            <a:ext cx="7345173" cy="10188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27" name="직사각형 26"/>
          <p:cNvSpPr/>
          <p:nvPr/>
        </p:nvSpPr>
        <p:spPr>
          <a:xfrm>
            <a:off x="9775468" y="6095644"/>
            <a:ext cx="7345173" cy="10188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28" name="직사각형 27"/>
          <p:cNvSpPr/>
          <p:nvPr/>
        </p:nvSpPr>
        <p:spPr>
          <a:xfrm>
            <a:off x="17181932" y="6095644"/>
            <a:ext cx="4373941" cy="10188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29" name="직사각형 28"/>
          <p:cNvSpPr/>
          <p:nvPr/>
        </p:nvSpPr>
        <p:spPr>
          <a:xfrm>
            <a:off x="2369005" y="7159921"/>
            <a:ext cx="7345173" cy="22740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0" name="직사각형 29"/>
          <p:cNvSpPr/>
          <p:nvPr/>
        </p:nvSpPr>
        <p:spPr>
          <a:xfrm>
            <a:off x="9775468" y="7159921"/>
            <a:ext cx="7345173" cy="22740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1" name="직사각형 30"/>
          <p:cNvSpPr/>
          <p:nvPr/>
        </p:nvSpPr>
        <p:spPr>
          <a:xfrm>
            <a:off x="17181932" y="7159921"/>
            <a:ext cx="4373941" cy="22740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5" name="직사각형 34"/>
          <p:cNvSpPr/>
          <p:nvPr/>
        </p:nvSpPr>
        <p:spPr>
          <a:xfrm>
            <a:off x="2369005" y="9486457"/>
            <a:ext cx="7345173" cy="10188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6" name="직사각형 35"/>
          <p:cNvSpPr/>
          <p:nvPr/>
        </p:nvSpPr>
        <p:spPr>
          <a:xfrm>
            <a:off x="9775468" y="9486457"/>
            <a:ext cx="7345173" cy="10188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7" name="직사각형 36"/>
          <p:cNvSpPr/>
          <p:nvPr/>
        </p:nvSpPr>
        <p:spPr>
          <a:xfrm>
            <a:off x="17181932" y="9486457"/>
            <a:ext cx="4373941" cy="10188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8" name="직사각형 37"/>
          <p:cNvSpPr/>
          <p:nvPr/>
        </p:nvSpPr>
        <p:spPr>
          <a:xfrm>
            <a:off x="2369005" y="10557813"/>
            <a:ext cx="7345173" cy="10188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9" name="직사각형 38"/>
          <p:cNvSpPr/>
          <p:nvPr/>
        </p:nvSpPr>
        <p:spPr>
          <a:xfrm>
            <a:off x="9775468" y="10557813"/>
            <a:ext cx="7345173" cy="10188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40" name="직사각형 39"/>
          <p:cNvSpPr/>
          <p:nvPr/>
        </p:nvSpPr>
        <p:spPr>
          <a:xfrm>
            <a:off x="17181932" y="10557813"/>
            <a:ext cx="4373941" cy="10188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41" name="텍스트 상자 40"/>
          <p:cNvSpPr txBox="1"/>
          <p:nvPr/>
        </p:nvSpPr>
        <p:spPr>
          <a:xfrm>
            <a:off x="2961485" y="5134329"/>
            <a:ext cx="61602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ko-KR" sz="4800" b="1" spc="300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Nanum Gothic ExtraBold" charset="-127"/>
              </a:rPr>
              <a:t>Title</a:t>
            </a:r>
            <a:endParaRPr kumimoji="1" lang="ko-KR" altLang="en-US" sz="1800" b="1" spc="300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  <a:cs typeface="Nanum Gothic ExtraBold" charset="-127"/>
            </a:endParaRPr>
          </a:p>
        </p:txBody>
      </p:sp>
      <p:sp>
        <p:nvSpPr>
          <p:cNvPr id="42" name="텍스트 상자 41"/>
          <p:cNvSpPr txBox="1"/>
          <p:nvPr/>
        </p:nvSpPr>
        <p:spPr>
          <a:xfrm>
            <a:off x="10432803" y="5134329"/>
            <a:ext cx="61602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ko-KR" sz="4800" b="1" spc="300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Nanum Gothic ExtraBold" charset="-127"/>
              </a:rPr>
              <a:t>Title</a:t>
            </a:r>
            <a:endParaRPr kumimoji="1" lang="ko-KR" altLang="en-US" sz="1800" b="1" spc="300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  <a:cs typeface="Nanum Gothic ExtraBold" charset="-127"/>
            </a:endParaRPr>
          </a:p>
        </p:txBody>
      </p:sp>
      <p:sp>
        <p:nvSpPr>
          <p:cNvPr id="43" name="텍스트 상자 42"/>
          <p:cNvSpPr txBox="1"/>
          <p:nvPr/>
        </p:nvSpPr>
        <p:spPr>
          <a:xfrm>
            <a:off x="17313479" y="5134329"/>
            <a:ext cx="41414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ko-KR" sz="4800" b="1" spc="300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Nanum Gothic ExtraBold" charset="-127"/>
              </a:rPr>
              <a:t>Title</a:t>
            </a:r>
            <a:endParaRPr kumimoji="1" lang="ko-KR" altLang="en-US" sz="1800" b="1" spc="300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  <a:cs typeface="Nanum Gothic ExtraBold" charset="-127"/>
            </a:endParaRPr>
          </a:p>
        </p:txBody>
      </p:sp>
      <p:sp>
        <p:nvSpPr>
          <p:cNvPr id="32" name="텍스트 상자 31"/>
          <p:cNvSpPr txBox="1"/>
          <p:nvPr/>
        </p:nvSpPr>
        <p:spPr>
          <a:xfrm>
            <a:off x="2548425" y="3008487"/>
            <a:ext cx="18381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ko-KR" sz="7200" b="1" spc="300" dirty="0" smtClean="0">
                <a:solidFill>
                  <a:srgbClr val="43C0C2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Nanum Gothic ExtraBold" charset="-127"/>
              </a:rPr>
              <a:t>02</a:t>
            </a:r>
            <a:endParaRPr kumimoji="1" lang="ko-KR" altLang="en-US" sz="3200" b="1" spc="300" dirty="0">
              <a:solidFill>
                <a:srgbClr val="43C0C2"/>
              </a:solidFill>
              <a:latin typeface="나눔고딕" panose="020D0604000000000000" pitchFamily="50" charset="-127"/>
              <a:ea typeface="나눔고딕" panose="020D0604000000000000" pitchFamily="50" charset="-127"/>
              <a:cs typeface="Nanum Gothic ExtraBold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02541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25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/>
          <p:cNvGrpSpPr/>
          <p:nvPr/>
        </p:nvGrpSpPr>
        <p:grpSpPr>
          <a:xfrm flipH="1">
            <a:off x="22950931" y="1674720"/>
            <a:ext cx="604013" cy="604391"/>
            <a:chOff x="10044607" y="1063845"/>
            <a:chExt cx="512564" cy="512882"/>
          </a:xfrm>
        </p:grpSpPr>
        <p:sp>
          <p:nvSpPr>
            <p:cNvPr id="5" name="포인트가 4개인 별 4"/>
            <p:cNvSpPr/>
            <p:nvPr/>
          </p:nvSpPr>
          <p:spPr>
            <a:xfrm>
              <a:off x="10044608" y="1063845"/>
              <a:ext cx="512563" cy="512563"/>
            </a:xfrm>
            <a:prstGeom prst="star4">
              <a:avLst/>
            </a:prstGeom>
            <a:solidFill>
              <a:srgbClr val="20BEC2"/>
            </a:solidFill>
            <a:ln w="28575">
              <a:solidFill>
                <a:srgbClr val="20BE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포인트가 4개인 별 5"/>
            <p:cNvSpPr/>
            <p:nvPr/>
          </p:nvSpPr>
          <p:spPr>
            <a:xfrm rot="2660495">
              <a:off x="10044607" y="1064164"/>
              <a:ext cx="512563" cy="512563"/>
            </a:xfrm>
            <a:prstGeom prst="star4">
              <a:avLst/>
            </a:prstGeom>
            <a:solidFill>
              <a:srgbClr val="20BEC2"/>
            </a:solidFill>
            <a:ln w="28575">
              <a:solidFill>
                <a:srgbClr val="20BE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cxnSp>
        <p:nvCxnSpPr>
          <p:cNvPr id="7" name="직선 연결선 12"/>
          <p:cNvCxnSpPr/>
          <p:nvPr/>
        </p:nvCxnSpPr>
        <p:spPr>
          <a:xfrm>
            <a:off x="0" y="2013462"/>
            <a:ext cx="22587471" cy="0"/>
          </a:xfrm>
          <a:prstGeom prst="line">
            <a:avLst/>
          </a:prstGeom>
          <a:ln w="101600">
            <a:solidFill>
              <a:srgbClr val="20BEC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직사각형 9"/>
          <p:cNvSpPr/>
          <p:nvPr/>
        </p:nvSpPr>
        <p:spPr>
          <a:xfrm>
            <a:off x="730766" y="905606"/>
            <a:ext cx="6159315" cy="1015663"/>
          </a:xfrm>
          <a:prstGeom prst="rect">
            <a:avLst/>
          </a:prstGeom>
          <a:effectLst/>
        </p:spPr>
        <p:txBody>
          <a:bodyPr wrap="none">
            <a:spAutoFit/>
          </a:bodyPr>
          <a:lstStyle/>
          <a:p>
            <a:r>
              <a:rPr lang="en-US" altLang="ko-KR" sz="6000" b="1" dirty="0" smtClean="0">
                <a:solidFill>
                  <a:schemeClr val="bg1"/>
                </a:solidFill>
                <a:effectLst/>
                <a:latin typeface="나눔고딕" panose="020D0604000000000000" pitchFamily="50" charset="-127"/>
                <a:ea typeface="나눔고딕" panose="020D0604000000000000" pitchFamily="50" charset="-127"/>
                <a:cs typeface="NanumGothic Bold" charset="-127"/>
              </a:rPr>
              <a:t>CONTENTS TITLE</a:t>
            </a:r>
            <a:endParaRPr lang="en-US" altLang="ko-KR" sz="6000" b="1" dirty="0">
              <a:solidFill>
                <a:schemeClr val="bg1"/>
              </a:solidFill>
              <a:effectLst/>
              <a:latin typeface="나눔고딕" panose="020D0604000000000000" pitchFamily="50" charset="-127"/>
              <a:ea typeface="나눔고딕" panose="020D0604000000000000" pitchFamily="50" charset="-127"/>
              <a:cs typeface="NanumGothic Bold" charset="-127"/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21869423" y="1367131"/>
            <a:ext cx="74571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ko-KR" b="1" dirty="0" smtClean="0">
                <a:solidFill>
                  <a:srgbClr val="43C0C2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NanumGothic Bold" charset="-127"/>
              </a:rPr>
              <a:t>08</a:t>
            </a:r>
            <a:endParaRPr lang="ko-KR" altLang="en-US" dirty="0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6182" y="2979544"/>
            <a:ext cx="7981146" cy="1503245"/>
          </a:xfrm>
          <a:prstGeom prst="rect">
            <a:avLst/>
          </a:prstGeom>
        </p:spPr>
      </p:pic>
      <p:sp>
        <p:nvSpPr>
          <p:cNvPr id="21" name="텍스트 상자 20"/>
          <p:cNvSpPr txBox="1"/>
          <p:nvPr/>
        </p:nvSpPr>
        <p:spPr>
          <a:xfrm>
            <a:off x="4548440" y="3247199"/>
            <a:ext cx="45732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ko-KR" sz="7200" b="1" spc="300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Nanum Gothic ExtraBold" charset="-127"/>
              </a:rPr>
              <a:t>Title</a:t>
            </a:r>
            <a:endParaRPr kumimoji="1" lang="ko-KR" altLang="en-US" sz="3200" b="1" spc="300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  <a:cs typeface="Nanum Gothic ExtraBold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2369005" y="5025124"/>
            <a:ext cx="7345173" cy="1018837"/>
          </a:xfrm>
          <a:prstGeom prst="rect">
            <a:avLst/>
          </a:prstGeom>
          <a:solidFill>
            <a:srgbClr val="F34E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22" name="직사각형 21"/>
          <p:cNvSpPr/>
          <p:nvPr/>
        </p:nvSpPr>
        <p:spPr>
          <a:xfrm>
            <a:off x="9775468" y="5025124"/>
            <a:ext cx="7345173" cy="1018837"/>
          </a:xfrm>
          <a:prstGeom prst="rect">
            <a:avLst/>
          </a:prstGeom>
          <a:solidFill>
            <a:srgbClr val="F34E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25" name="직사각형 24"/>
          <p:cNvSpPr/>
          <p:nvPr/>
        </p:nvSpPr>
        <p:spPr>
          <a:xfrm>
            <a:off x="17181932" y="5025124"/>
            <a:ext cx="4373941" cy="1018837"/>
          </a:xfrm>
          <a:prstGeom prst="rect">
            <a:avLst/>
          </a:prstGeom>
          <a:solidFill>
            <a:srgbClr val="F34E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26" name="직사각형 25"/>
          <p:cNvSpPr/>
          <p:nvPr/>
        </p:nvSpPr>
        <p:spPr>
          <a:xfrm>
            <a:off x="2369005" y="6095644"/>
            <a:ext cx="7345173" cy="10188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27" name="직사각형 26"/>
          <p:cNvSpPr/>
          <p:nvPr/>
        </p:nvSpPr>
        <p:spPr>
          <a:xfrm>
            <a:off x="9775468" y="6095644"/>
            <a:ext cx="7345173" cy="10188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28" name="직사각형 27"/>
          <p:cNvSpPr/>
          <p:nvPr/>
        </p:nvSpPr>
        <p:spPr>
          <a:xfrm>
            <a:off x="17181932" y="6095644"/>
            <a:ext cx="4373941" cy="10188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29" name="직사각형 28"/>
          <p:cNvSpPr/>
          <p:nvPr/>
        </p:nvSpPr>
        <p:spPr>
          <a:xfrm>
            <a:off x="2369005" y="7159921"/>
            <a:ext cx="7345173" cy="22740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0" name="직사각형 29"/>
          <p:cNvSpPr/>
          <p:nvPr/>
        </p:nvSpPr>
        <p:spPr>
          <a:xfrm>
            <a:off x="9775468" y="7159921"/>
            <a:ext cx="7345173" cy="22740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1" name="직사각형 30"/>
          <p:cNvSpPr/>
          <p:nvPr/>
        </p:nvSpPr>
        <p:spPr>
          <a:xfrm>
            <a:off x="17181932" y="7159921"/>
            <a:ext cx="4373941" cy="22740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5" name="직사각형 34"/>
          <p:cNvSpPr/>
          <p:nvPr/>
        </p:nvSpPr>
        <p:spPr>
          <a:xfrm>
            <a:off x="2369005" y="9486457"/>
            <a:ext cx="7345173" cy="10188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6" name="직사각형 35"/>
          <p:cNvSpPr/>
          <p:nvPr/>
        </p:nvSpPr>
        <p:spPr>
          <a:xfrm>
            <a:off x="9775468" y="9486457"/>
            <a:ext cx="7345173" cy="10188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7" name="직사각형 36"/>
          <p:cNvSpPr/>
          <p:nvPr/>
        </p:nvSpPr>
        <p:spPr>
          <a:xfrm>
            <a:off x="17181932" y="9486457"/>
            <a:ext cx="4373941" cy="10188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8" name="직사각형 37"/>
          <p:cNvSpPr/>
          <p:nvPr/>
        </p:nvSpPr>
        <p:spPr>
          <a:xfrm>
            <a:off x="2369005" y="10557813"/>
            <a:ext cx="7345173" cy="10188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9" name="직사각형 38"/>
          <p:cNvSpPr/>
          <p:nvPr/>
        </p:nvSpPr>
        <p:spPr>
          <a:xfrm>
            <a:off x="9775468" y="10557813"/>
            <a:ext cx="7345173" cy="10188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40" name="직사각형 39"/>
          <p:cNvSpPr/>
          <p:nvPr/>
        </p:nvSpPr>
        <p:spPr>
          <a:xfrm>
            <a:off x="17181932" y="10557813"/>
            <a:ext cx="4373941" cy="10188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41" name="텍스트 상자 40"/>
          <p:cNvSpPr txBox="1"/>
          <p:nvPr/>
        </p:nvSpPr>
        <p:spPr>
          <a:xfrm>
            <a:off x="2961485" y="5134329"/>
            <a:ext cx="61602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ko-KR" sz="4800" b="1" spc="300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Nanum Gothic ExtraBold" charset="-127"/>
              </a:rPr>
              <a:t>Title</a:t>
            </a:r>
            <a:endParaRPr kumimoji="1" lang="ko-KR" altLang="en-US" sz="1800" b="1" spc="300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  <a:cs typeface="Nanum Gothic ExtraBold" charset="-127"/>
            </a:endParaRPr>
          </a:p>
        </p:txBody>
      </p:sp>
      <p:sp>
        <p:nvSpPr>
          <p:cNvPr id="42" name="텍스트 상자 41"/>
          <p:cNvSpPr txBox="1"/>
          <p:nvPr/>
        </p:nvSpPr>
        <p:spPr>
          <a:xfrm>
            <a:off x="10432803" y="5134329"/>
            <a:ext cx="61602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ko-KR" sz="4800" b="1" spc="300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Nanum Gothic ExtraBold" charset="-127"/>
              </a:rPr>
              <a:t>Title</a:t>
            </a:r>
            <a:endParaRPr kumimoji="1" lang="ko-KR" altLang="en-US" sz="1800" b="1" spc="300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  <a:cs typeface="Nanum Gothic ExtraBold" charset="-127"/>
            </a:endParaRPr>
          </a:p>
        </p:txBody>
      </p:sp>
      <p:sp>
        <p:nvSpPr>
          <p:cNvPr id="43" name="텍스트 상자 42"/>
          <p:cNvSpPr txBox="1"/>
          <p:nvPr/>
        </p:nvSpPr>
        <p:spPr>
          <a:xfrm>
            <a:off x="17313479" y="5134329"/>
            <a:ext cx="41414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ko-KR" sz="4800" b="1" spc="300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Nanum Gothic ExtraBold" charset="-127"/>
              </a:rPr>
              <a:t>Title</a:t>
            </a:r>
            <a:endParaRPr kumimoji="1" lang="ko-KR" altLang="en-US" sz="1800" b="1" spc="300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  <a:cs typeface="Nanum Gothic ExtraBold" charset="-127"/>
            </a:endParaRPr>
          </a:p>
        </p:txBody>
      </p:sp>
      <p:sp>
        <p:nvSpPr>
          <p:cNvPr id="32" name="텍스트 상자 31"/>
          <p:cNvSpPr txBox="1"/>
          <p:nvPr/>
        </p:nvSpPr>
        <p:spPr>
          <a:xfrm>
            <a:off x="2548425" y="3008487"/>
            <a:ext cx="18381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ko-KR" sz="7200" b="1" spc="300" dirty="0" smtClean="0">
                <a:solidFill>
                  <a:srgbClr val="F34E32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Nanum Gothic ExtraBold" charset="-127"/>
              </a:rPr>
              <a:t>03</a:t>
            </a:r>
            <a:endParaRPr kumimoji="1" lang="ko-KR" altLang="en-US" sz="3200" b="1" spc="300" dirty="0">
              <a:solidFill>
                <a:srgbClr val="F34E32"/>
              </a:solidFill>
              <a:latin typeface="나눔고딕" panose="020D0604000000000000" pitchFamily="50" charset="-127"/>
              <a:ea typeface="나눔고딕" panose="020D0604000000000000" pitchFamily="50" charset="-127"/>
              <a:cs typeface="Nanum Gothic ExtraBold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7484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25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995"/>
          <a:stretch/>
        </p:blipFill>
        <p:spPr>
          <a:xfrm>
            <a:off x="1" y="0"/>
            <a:ext cx="24382412" cy="13716000"/>
          </a:xfrm>
          <a:prstGeom prst="rect">
            <a:avLst/>
          </a:prstGeom>
        </p:spPr>
      </p:pic>
      <p:sp>
        <p:nvSpPr>
          <p:cNvPr id="32" name="직사각형 31"/>
          <p:cNvSpPr/>
          <p:nvPr/>
        </p:nvSpPr>
        <p:spPr>
          <a:xfrm>
            <a:off x="7666057" y="5660486"/>
            <a:ext cx="9050299" cy="1938992"/>
          </a:xfrm>
          <a:prstGeom prst="rect">
            <a:avLst/>
          </a:prstGeom>
          <a:effectLst/>
        </p:spPr>
        <p:txBody>
          <a:bodyPr wrap="none">
            <a:spAutoFit/>
          </a:bodyPr>
          <a:lstStyle/>
          <a:p>
            <a:pPr algn="ctr"/>
            <a:r>
              <a:rPr lang="en-US" altLang="ko-KR" sz="12000" b="1" dirty="0" smtClean="0">
                <a:solidFill>
                  <a:schemeClr val="bg1"/>
                </a:solidFill>
                <a:effectLst/>
                <a:latin typeface="나눔고딕" panose="020D0604000000000000" pitchFamily="50" charset="-127"/>
                <a:ea typeface="나눔고딕" panose="020D0604000000000000" pitchFamily="50" charset="-127"/>
                <a:cs typeface="NanumGothic Bold" charset="-127"/>
              </a:rPr>
              <a:t>THANK YOU</a:t>
            </a:r>
            <a:endParaRPr lang="en-US" altLang="ko-KR" sz="12000" b="1" dirty="0">
              <a:solidFill>
                <a:schemeClr val="bg1"/>
              </a:solidFill>
              <a:effectLst/>
              <a:latin typeface="나눔고딕" panose="020D0604000000000000" pitchFamily="50" charset="-127"/>
              <a:ea typeface="나눔고딕" panose="020D0604000000000000" pitchFamily="50" charset="-127"/>
              <a:cs typeface="NanumGothic Bold" charset="-127"/>
            </a:endParaRPr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6787" y="11600164"/>
            <a:ext cx="3928838" cy="1366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842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211</TotalTime>
  <Words>96</Words>
  <Application>Microsoft Macintosh PowerPoint</Application>
  <PresentationFormat>Custom</PresentationFormat>
  <Paragraphs>60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20" baseType="lpstr">
      <vt:lpstr>Calibri</vt:lpstr>
      <vt:lpstr>Calibri Light</vt:lpstr>
      <vt:lpstr>Geomanist</vt:lpstr>
      <vt:lpstr>Geomanist Light</vt:lpstr>
      <vt:lpstr>Nanum Gothic ExtraBold</vt:lpstr>
      <vt:lpstr>NanumGothic Bold</vt:lpstr>
      <vt:lpstr>나눔고딕</vt:lpstr>
      <vt:lpstr>나눔고딕 ExtraBold</vt:lpstr>
      <vt:lpstr>맑은 고딕</vt:lpstr>
      <vt:lpstr>Arial</vt:lpstr>
      <vt:lpstr>Office 테마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Microsoft Office 사용자</dc:creator>
  <cp:lastModifiedBy>박혜지</cp:lastModifiedBy>
  <cp:revision>15</cp:revision>
  <dcterms:created xsi:type="dcterms:W3CDTF">2017-05-31T01:51:28Z</dcterms:created>
  <dcterms:modified xsi:type="dcterms:W3CDTF">2018-10-25T06:28:40Z</dcterms:modified>
</cp:coreProperties>
</file>